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15"/>
  </p:notesMasterIdLst>
  <p:handoutMasterIdLst>
    <p:handoutMasterId r:id="rId16"/>
  </p:handoutMasterIdLst>
  <p:sldIdLst>
    <p:sldId id="256" r:id="rId3"/>
    <p:sldId id="262" r:id="rId4"/>
    <p:sldId id="270" r:id="rId5"/>
    <p:sldId id="271" r:id="rId6"/>
    <p:sldId id="265" r:id="rId7"/>
    <p:sldId id="275" r:id="rId8"/>
    <p:sldId id="277" r:id="rId9"/>
    <p:sldId id="276" r:id="rId10"/>
    <p:sldId id="272" r:id="rId11"/>
    <p:sldId id="264" r:id="rId12"/>
    <p:sldId id="274"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2F"/>
    <a:srgbClr val="D2B4A6"/>
    <a:srgbClr val="D24726"/>
    <a:srgbClr val="734F29"/>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280" autoAdjust="0"/>
  </p:normalViewPr>
  <p:slideViewPr>
    <p:cSldViewPr snapToGrid="0">
      <p:cViewPr varScale="1">
        <p:scale>
          <a:sx n="74" d="100"/>
          <a:sy n="74" d="100"/>
        </p:scale>
        <p:origin x="576" y="66"/>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image" Target="../media/image5.jpg"/></Relationships>
</file>

<file path=ppt/diagrams/_rels/data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2AA434-8C9C-40E4-A358-BE7741907CF4}" type="doc">
      <dgm:prSet loTypeId="urn:microsoft.com/office/officeart/2005/8/layout/matrix3" loCatId="matrix" qsTypeId="urn:microsoft.com/office/officeart/2005/8/quickstyle/3d1" qsCatId="3D" csTypeId="urn:microsoft.com/office/officeart/2005/8/colors/colorful2" csCatId="colorful" phldr="1"/>
      <dgm:spPr/>
      <dgm:t>
        <a:bodyPr/>
        <a:lstStyle/>
        <a:p>
          <a:endParaRPr lang="zh-CN" altLang="en-US"/>
        </a:p>
      </dgm:t>
    </dgm:pt>
    <dgm:pt modelId="{E09982F2-63C2-4AD1-9219-73584536E545}">
      <dgm:prSet custT="1"/>
      <dgm:spPr/>
      <dgm:t>
        <a:bodyPr/>
        <a:lstStyle/>
        <a:p>
          <a:pPr rtl="0"/>
          <a:r>
            <a:rPr lang="zh-CN" altLang="en-US" sz="1200" b="1" dirty="0" smtClean="0">
              <a:latin typeface="微软雅黑" panose="020B0503020204020204" pitchFamily="34" charset="-122"/>
              <a:ea typeface="微软雅黑" panose="020B0503020204020204" pitchFamily="34" charset="-122"/>
            </a:rPr>
            <a:t>寻求您产品的解决方案：</a:t>
          </a:r>
          <a:endParaRPr lang="en-US" altLang="zh-CN" sz="1200" b="1" dirty="0" smtClean="0">
            <a:latin typeface="微软雅黑" panose="020B0503020204020204" pitchFamily="34" charset="-122"/>
            <a:ea typeface="微软雅黑" panose="020B0503020204020204" pitchFamily="34" charset="-122"/>
          </a:endParaRPr>
        </a:p>
        <a:p>
          <a:pPr rtl="0"/>
          <a:r>
            <a:rPr lang="zh-CN" altLang="en-US" sz="1200" dirty="0" smtClean="0">
              <a:latin typeface="微软雅黑" panose="020B0503020204020204" pitchFamily="34" charset="-122"/>
              <a:ea typeface="微软雅黑" panose="020B0503020204020204" pitchFamily="34" charset="-122"/>
            </a:rPr>
            <a:t>向上千家世界领先的医疗技术供应商寻求产品解决方案；见证最新医疗器械产品的问世；向权威专家学习商业拓展、产品设计和工程经济学等理念。</a:t>
          </a:r>
          <a:endParaRPr lang="zh-CN" altLang="en-US" sz="1200" dirty="0">
            <a:latin typeface="微软雅黑" panose="020B0503020204020204" pitchFamily="34" charset="-122"/>
            <a:ea typeface="微软雅黑" panose="020B0503020204020204" pitchFamily="34" charset="-122"/>
          </a:endParaRPr>
        </a:p>
      </dgm:t>
    </dgm:pt>
    <dgm:pt modelId="{9ADA1910-E093-4F36-81CB-10AD7B22C4D7}" type="parTrans" cxnId="{14288215-6CF0-4B44-B169-F3BB3ECC3FD2}">
      <dgm:prSet/>
      <dgm:spPr/>
      <dgm:t>
        <a:bodyPr/>
        <a:lstStyle/>
        <a:p>
          <a:endParaRPr lang="zh-CN" altLang="en-US"/>
        </a:p>
      </dgm:t>
    </dgm:pt>
    <dgm:pt modelId="{23C2F290-DEAC-4B58-8E2B-D4AE3E19DDD6}" type="sibTrans" cxnId="{14288215-6CF0-4B44-B169-F3BB3ECC3FD2}">
      <dgm:prSet/>
      <dgm:spPr/>
      <dgm:t>
        <a:bodyPr/>
        <a:lstStyle/>
        <a:p>
          <a:endParaRPr lang="zh-CN" altLang="en-US"/>
        </a:p>
      </dgm:t>
    </dgm:pt>
    <dgm:pt modelId="{B99B0B98-A913-465C-97F1-8822E7EE4A0E}">
      <dgm:prSet custT="1"/>
      <dgm:spPr/>
      <dgm:t>
        <a:bodyPr/>
        <a:lstStyle/>
        <a:p>
          <a:pPr rtl="0"/>
          <a:r>
            <a:rPr lang="zh-CN" altLang="en-US" sz="1200" b="1" dirty="0" smtClean="0">
              <a:latin typeface="微软雅黑" panose="020B0503020204020204" pitchFamily="34" charset="-122"/>
              <a:ea typeface="微软雅黑" panose="020B0503020204020204" pitchFamily="34" charset="-122"/>
            </a:rPr>
            <a:t>深化您的知识：</a:t>
          </a:r>
          <a:endParaRPr lang="en-US" altLang="zh-CN" sz="1200" b="1" dirty="0" smtClean="0">
            <a:latin typeface="微软雅黑" panose="020B0503020204020204" pitchFamily="34" charset="-122"/>
            <a:ea typeface="微软雅黑" panose="020B0503020204020204" pitchFamily="34" charset="-122"/>
          </a:endParaRPr>
        </a:p>
        <a:p>
          <a:pPr rtl="0"/>
          <a:r>
            <a:rPr lang="en-US" altLang="zh-CN" sz="1200" dirty="0" smtClean="0">
              <a:latin typeface="微软雅黑" panose="020B0503020204020204" pitchFamily="34" charset="-122"/>
              <a:ea typeface="微软雅黑" panose="020B0503020204020204" pitchFamily="34" charset="-122"/>
            </a:rPr>
            <a:t>MD&amp;M</a:t>
          </a:r>
          <a:r>
            <a:rPr lang="zh-CN" altLang="en-US" sz="1200" dirty="0" smtClean="0">
              <a:latin typeface="微软雅黑" panose="020B0503020204020204" pitchFamily="34" charset="-122"/>
              <a:ea typeface="微软雅黑" panose="020B0503020204020204" pitchFamily="34" charset="-122"/>
            </a:rPr>
            <a:t>同期会议让您轻松应对不断变化的医疗技术市场，短短时间通过产品开发策略、设计技术和深入研讨的学习方式打开通往医疗器械创新之路。</a:t>
          </a:r>
          <a:endParaRPr lang="zh-CN" altLang="en-US" sz="1200" dirty="0">
            <a:latin typeface="微软雅黑" panose="020B0503020204020204" pitchFamily="34" charset="-122"/>
            <a:ea typeface="微软雅黑" panose="020B0503020204020204" pitchFamily="34" charset="-122"/>
          </a:endParaRPr>
        </a:p>
      </dgm:t>
    </dgm:pt>
    <dgm:pt modelId="{2F637F35-C70F-471C-9C8B-5B8851B458EE}" type="parTrans" cxnId="{0AC419E6-1F98-49AB-8013-68EF59456793}">
      <dgm:prSet/>
      <dgm:spPr/>
      <dgm:t>
        <a:bodyPr/>
        <a:lstStyle/>
        <a:p>
          <a:endParaRPr lang="zh-CN" altLang="en-US"/>
        </a:p>
      </dgm:t>
    </dgm:pt>
    <dgm:pt modelId="{9A1C3AF3-2D91-42DB-A835-A4DDC66AFA98}" type="sibTrans" cxnId="{0AC419E6-1F98-49AB-8013-68EF59456793}">
      <dgm:prSet/>
      <dgm:spPr/>
      <dgm:t>
        <a:bodyPr/>
        <a:lstStyle/>
        <a:p>
          <a:endParaRPr lang="zh-CN" altLang="en-US"/>
        </a:p>
      </dgm:t>
    </dgm:pt>
    <dgm:pt modelId="{167F52FD-EEF4-4489-B7D8-34594EC5F341}">
      <dgm:prSet custT="1"/>
      <dgm:spPr/>
      <dgm:t>
        <a:bodyPr/>
        <a:lstStyle/>
        <a:p>
          <a:pPr rtl="0"/>
          <a:r>
            <a:rPr lang="zh-CN" altLang="en-US" sz="1200" b="1" dirty="0" smtClean="0">
              <a:latin typeface="微软雅黑" panose="020B0503020204020204" pitchFamily="34" charset="-122"/>
              <a:ea typeface="微软雅黑" panose="020B0503020204020204" pitchFamily="34" charset="-122"/>
            </a:rPr>
            <a:t>拓展您的行业社交圈：</a:t>
          </a:r>
          <a:endParaRPr lang="en-US" altLang="zh-CN" sz="1200" b="1" dirty="0" smtClean="0">
            <a:latin typeface="微软雅黑" panose="020B0503020204020204" pitchFamily="34" charset="-122"/>
            <a:ea typeface="微软雅黑" panose="020B0503020204020204" pitchFamily="34" charset="-122"/>
          </a:endParaRPr>
        </a:p>
        <a:p>
          <a:pPr rtl="0"/>
          <a:r>
            <a:rPr lang="zh-CN" altLang="en-US" sz="1200" dirty="0" smtClean="0">
              <a:latin typeface="微软雅黑" panose="020B0503020204020204" pitchFamily="34" charset="-122"/>
              <a:ea typeface="微软雅黑" panose="020B0503020204020204" pitchFamily="34" charset="-122"/>
            </a:rPr>
            <a:t>这里您可以轻而易举见到来自波士顿科学、</a:t>
          </a:r>
          <a:r>
            <a:rPr lang="en-US" altLang="zh-CN" sz="1200" dirty="0" smtClean="0">
              <a:latin typeface="微软雅黑" panose="020B0503020204020204" pitchFamily="34" charset="-122"/>
              <a:ea typeface="微软雅黑" panose="020B0503020204020204" pitchFamily="34" charset="-122"/>
            </a:rPr>
            <a:t>3M</a:t>
          </a:r>
          <a:r>
            <a:rPr lang="zh-CN" altLang="en-US" sz="1200" dirty="0" smtClean="0">
              <a:latin typeface="微软雅黑" panose="020B0503020204020204" pitchFamily="34" charset="-122"/>
              <a:ea typeface="微软雅黑" panose="020B0503020204020204" pitchFamily="34" charset="-122"/>
            </a:rPr>
            <a:t>、美敦力、圣犹达医疗等</a:t>
          </a:r>
          <a:r>
            <a:rPr lang="en-US" altLang="zh-CN" sz="1200" dirty="0" smtClean="0">
              <a:latin typeface="微软雅黑" panose="020B0503020204020204" pitchFamily="34" charset="-122"/>
              <a:ea typeface="微软雅黑" panose="020B0503020204020204" pitchFamily="34" charset="-122"/>
            </a:rPr>
            <a:t>20,000</a:t>
          </a:r>
          <a:r>
            <a:rPr lang="zh-CN" altLang="en-US" sz="1200" dirty="0" smtClean="0">
              <a:latin typeface="微软雅黑" panose="020B0503020204020204" pitchFamily="34" charset="-122"/>
              <a:ea typeface="微软雅黑" panose="020B0503020204020204" pitchFamily="34" charset="-122"/>
            </a:rPr>
            <a:t>多名专业人士，与他们面对面交流建立起无法通过手机实现的良好关系。</a:t>
          </a:r>
          <a:endParaRPr lang="zh-CN" altLang="en-US" sz="1200" dirty="0">
            <a:latin typeface="微软雅黑" panose="020B0503020204020204" pitchFamily="34" charset="-122"/>
            <a:ea typeface="微软雅黑" panose="020B0503020204020204" pitchFamily="34" charset="-122"/>
          </a:endParaRPr>
        </a:p>
      </dgm:t>
    </dgm:pt>
    <dgm:pt modelId="{B0F60943-27C7-4973-9B03-894204029D26}" type="parTrans" cxnId="{ED936D86-B7AE-47BE-BCC1-08490465924D}">
      <dgm:prSet/>
      <dgm:spPr/>
      <dgm:t>
        <a:bodyPr/>
        <a:lstStyle/>
        <a:p>
          <a:endParaRPr lang="zh-CN" altLang="en-US"/>
        </a:p>
      </dgm:t>
    </dgm:pt>
    <dgm:pt modelId="{817ED8FF-276A-4E99-A680-98291C0B761E}" type="sibTrans" cxnId="{ED936D86-B7AE-47BE-BCC1-08490465924D}">
      <dgm:prSet/>
      <dgm:spPr/>
      <dgm:t>
        <a:bodyPr/>
        <a:lstStyle/>
        <a:p>
          <a:endParaRPr lang="zh-CN" altLang="en-US"/>
        </a:p>
      </dgm:t>
    </dgm:pt>
    <dgm:pt modelId="{FE0E2857-462D-44D0-A4B1-E1464C11BCB2}">
      <dgm:prSet custT="1"/>
      <dgm:spPr/>
      <dgm:t>
        <a:bodyPr/>
        <a:lstStyle/>
        <a:p>
          <a:pPr rtl="0"/>
          <a:r>
            <a:rPr lang="en-US" sz="1200" b="1" dirty="0" smtClean="0"/>
            <a:t>6</a:t>
          </a:r>
          <a:r>
            <a:rPr lang="zh-CN" sz="1200" b="1" dirty="0" smtClean="0"/>
            <a:t>次展会</a:t>
          </a:r>
          <a:r>
            <a:rPr lang="zh-CN" altLang="en-US" sz="1200" b="1" dirty="0" smtClean="0"/>
            <a:t>，</a:t>
          </a:r>
          <a:r>
            <a:rPr lang="en-US" sz="1200" b="1" dirty="0" smtClean="0"/>
            <a:t>2,200</a:t>
          </a:r>
          <a:r>
            <a:rPr lang="zh-CN" sz="1200" b="1" dirty="0" smtClean="0"/>
            <a:t>家参展商</a:t>
          </a:r>
          <a:r>
            <a:rPr lang="zh-CN" altLang="en-US" sz="1200" b="1" dirty="0" smtClean="0"/>
            <a:t>，</a:t>
          </a:r>
          <a:r>
            <a:rPr lang="en-US" sz="1200" b="1" dirty="0" smtClean="0"/>
            <a:t>1</a:t>
          </a:r>
          <a:r>
            <a:rPr lang="zh-CN" sz="1200" b="1" dirty="0" smtClean="0"/>
            <a:t>张通行证</a:t>
          </a:r>
          <a:r>
            <a:rPr lang="zh-CN" altLang="en-US" sz="1200" b="1" dirty="0" smtClean="0"/>
            <a:t>：</a:t>
          </a:r>
          <a:endParaRPr lang="en-US" altLang="zh-CN" sz="1200" b="1" dirty="0" smtClean="0"/>
        </a:p>
        <a:p>
          <a:pPr rtl="0"/>
          <a:r>
            <a:rPr lang="zh-CN" sz="1200" dirty="0" smtClean="0"/>
            <a:t>除</a:t>
          </a:r>
          <a:r>
            <a:rPr lang="en-US" sz="1200" dirty="0" smtClean="0"/>
            <a:t>MD&amp;M West</a:t>
          </a:r>
          <a:r>
            <a:rPr lang="zh-CN" sz="1200" dirty="0" smtClean="0"/>
            <a:t>外，还将举办另外五个展会，您能找到您所需要的可以更快更经济地完成把产品从概念推上市场这一过程的机器人、自动化、塑料、包装、设计和电子技术。</a:t>
          </a:r>
          <a:endParaRPr lang="zh-CN" altLang="en-US" sz="1200" dirty="0">
            <a:latin typeface="微软雅黑" panose="020B0503020204020204" pitchFamily="34" charset="-122"/>
            <a:ea typeface="微软雅黑" panose="020B0503020204020204" pitchFamily="34" charset="-122"/>
          </a:endParaRPr>
        </a:p>
      </dgm:t>
    </dgm:pt>
    <dgm:pt modelId="{BB9D6C47-0499-47CD-BF17-BD3F9381A156}" type="parTrans" cxnId="{8B2D11B3-59EA-4CEB-A6DB-B8E0B87DD8CD}">
      <dgm:prSet/>
      <dgm:spPr/>
      <dgm:t>
        <a:bodyPr/>
        <a:lstStyle/>
        <a:p>
          <a:endParaRPr lang="zh-CN" altLang="en-US"/>
        </a:p>
      </dgm:t>
    </dgm:pt>
    <dgm:pt modelId="{8E5B6712-E694-4AED-B5BD-67A84190EA46}" type="sibTrans" cxnId="{8B2D11B3-59EA-4CEB-A6DB-B8E0B87DD8CD}">
      <dgm:prSet/>
      <dgm:spPr/>
      <dgm:t>
        <a:bodyPr/>
        <a:lstStyle/>
        <a:p>
          <a:endParaRPr lang="zh-CN" altLang="en-US"/>
        </a:p>
      </dgm:t>
    </dgm:pt>
    <dgm:pt modelId="{DD367F41-1347-4F7A-8692-F4CF541C8866}">
      <dgm:prSet/>
      <dgm:spPr/>
      <dgm:t>
        <a:bodyPr/>
        <a:lstStyle/>
        <a:p>
          <a:pPr rtl="0"/>
          <a:endParaRPr lang="zh-CN" sz="1200" dirty="0">
            <a:latin typeface="微软雅黑" panose="020B0503020204020204" pitchFamily="34" charset="-122"/>
            <a:ea typeface="微软雅黑" panose="020B0503020204020204" pitchFamily="34" charset="-122"/>
          </a:endParaRPr>
        </a:p>
      </dgm:t>
    </dgm:pt>
    <dgm:pt modelId="{E1867925-048C-4FC4-A4A4-57B08D06B807}" type="parTrans" cxnId="{DB3A2AAE-C7B7-4A42-B365-FB299F950642}">
      <dgm:prSet/>
      <dgm:spPr/>
      <dgm:t>
        <a:bodyPr/>
        <a:lstStyle/>
        <a:p>
          <a:endParaRPr lang="zh-CN" altLang="en-US"/>
        </a:p>
      </dgm:t>
    </dgm:pt>
    <dgm:pt modelId="{E39E4F6A-DBBD-467F-BFD6-D725417D75AC}" type="sibTrans" cxnId="{DB3A2AAE-C7B7-4A42-B365-FB299F950642}">
      <dgm:prSet/>
      <dgm:spPr/>
      <dgm:t>
        <a:bodyPr/>
        <a:lstStyle/>
        <a:p>
          <a:endParaRPr lang="zh-CN" altLang="en-US"/>
        </a:p>
      </dgm:t>
    </dgm:pt>
    <dgm:pt modelId="{570E272A-18C3-4470-B2B6-D85FB454DBDD}" type="pres">
      <dgm:prSet presAssocID="{6D2AA434-8C9C-40E4-A358-BE7741907CF4}" presName="matrix" presStyleCnt="0">
        <dgm:presLayoutVars>
          <dgm:chMax val="1"/>
          <dgm:dir/>
          <dgm:resizeHandles val="exact"/>
        </dgm:presLayoutVars>
      </dgm:prSet>
      <dgm:spPr/>
      <dgm:t>
        <a:bodyPr/>
        <a:lstStyle/>
        <a:p>
          <a:endParaRPr lang="zh-CN" altLang="en-US"/>
        </a:p>
      </dgm:t>
    </dgm:pt>
    <dgm:pt modelId="{B4A44A65-1860-4A3D-837F-D296989731C6}" type="pres">
      <dgm:prSet presAssocID="{6D2AA434-8C9C-40E4-A358-BE7741907CF4}" presName="diamond" presStyleLbl="bgShp" presStyleIdx="0" presStyleCnt="1" custScaleX="120641"/>
      <dgm:spPr/>
    </dgm:pt>
    <dgm:pt modelId="{36947BD9-436A-4B14-9955-3EAFB90D2F5D}" type="pres">
      <dgm:prSet presAssocID="{6D2AA434-8C9C-40E4-A358-BE7741907CF4}" presName="quad1" presStyleLbl="node1" presStyleIdx="0" presStyleCnt="4" custScaleX="159972" custLinFactNeighborX="-30949" custLinFactNeighborY="211">
        <dgm:presLayoutVars>
          <dgm:chMax val="0"/>
          <dgm:chPref val="0"/>
          <dgm:bulletEnabled val="1"/>
        </dgm:presLayoutVars>
      </dgm:prSet>
      <dgm:spPr/>
      <dgm:t>
        <a:bodyPr/>
        <a:lstStyle/>
        <a:p>
          <a:endParaRPr lang="zh-CN" altLang="en-US"/>
        </a:p>
      </dgm:t>
    </dgm:pt>
    <dgm:pt modelId="{7AD386D4-5108-4EE6-A616-04325F85EC4B}" type="pres">
      <dgm:prSet presAssocID="{6D2AA434-8C9C-40E4-A358-BE7741907CF4}" presName="quad2" presStyleLbl="node1" presStyleIdx="1" presStyleCnt="4" custScaleX="170180" custLinFactNeighborX="41015" custLinFactNeighborY="2776">
        <dgm:presLayoutVars>
          <dgm:chMax val="0"/>
          <dgm:chPref val="0"/>
          <dgm:bulletEnabled val="1"/>
        </dgm:presLayoutVars>
      </dgm:prSet>
      <dgm:spPr/>
      <dgm:t>
        <a:bodyPr/>
        <a:lstStyle/>
        <a:p>
          <a:endParaRPr lang="zh-CN" altLang="en-US"/>
        </a:p>
      </dgm:t>
    </dgm:pt>
    <dgm:pt modelId="{5267F5B2-B86A-4407-9AAA-A37BA6344289}" type="pres">
      <dgm:prSet presAssocID="{6D2AA434-8C9C-40E4-A358-BE7741907CF4}" presName="quad3" presStyleLbl="node1" presStyleIdx="2" presStyleCnt="4" custScaleX="162794" custLinFactNeighborX="-33757" custLinFactNeighborY="562">
        <dgm:presLayoutVars>
          <dgm:chMax val="0"/>
          <dgm:chPref val="0"/>
          <dgm:bulletEnabled val="1"/>
        </dgm:presLayoutVars>
      </dgm:prSet>
      <dgm:spPr/>
      <dgm:t>
        <a:bodyPr/>
        <a:lstStyle/>
        <a:p>
          <a:endParaRPr lang="zh-CN" altLang="en-US"/>
        </a:p>
      </dgm:t>
    </dgm:pt>
    <dgm:pt modelId="{4A8C4DBD-2D11-45C2-8854-BE1D7C63F944}" type="pres">
      <dgm:prSet presAssocID="{6D2AA434-8C9C-40E4-A358-BE7741907CF4}" presName="quad4" presStyleLbl="node1" presStyleIdx="3" presStyleCnt="4" custScaleX="174674" custLinFactNeighborX="42700" custLinFactNeighborY="1124">
        <dgm:presLayoutVars>
          <dgm:chMax val="0"/>
          <dgm:chPref val="0"/>
          <dgm:bulletEnabled val="1"/>
        </dgm:presLayoutVars>
      </dgm:prSet>
      <dgm:spPr/>
      <dgm:t>
        <a:bodyPr/>
        <a:lstStyle/>
        <a:p>
          <a:endParaRPr lang="zh-CN" altLang="en-US"/>
        </a:p>
      </dgm:t>
    </dgm:pt>
  </dgm:ptLst>
  <dgm:cxnLst>
    <dgm:cxn modelId="{ED936D86-B7AE-47BE-BCC1-08490465924D}" srcId="{6D2AA434-8C9C-40E4-A358-BE7741907CF4}" destId="{167F52FD-EEF4-4489-B7D8-34594EC5F341}" srcOrd="2" destOrd="0" parTransId="{B0F60943-27C7-4973-9B03-894204029D26}" sibTransId="{817ED8FF-276A-4E99-A680-98291C0B761E}"/>
    <dgm:cxn modelId="{86614CEF-9E4F-4A56-B6C3-4D2A665F9675}" type="presOf" srcId="{167F52FD-EEF4-4489-B7D8-34594EC5F341}" destId="{5267F5B2-B86A-4407-9AAA-A37BA6344289}" srcOrd="0" destOrd="0" presId="urn:microsoft.com/office/officeart/2005/8/layout/matrix3"/>
    <dgm:cxn modelId="{62485508-FD79-4C98-AE46-49417605A0CC}" type="presOf" srcId="{E09982F2-63C2-4AD1-9219-73584536E545}" destId="{36947BD9-436A-4B14-9955-3EAFB90D2F5D}" srcOrd="0" destOrd="0" presId="urn:microsoft.com/office/officeart/2005/8/layout/matrix3"/>
    <dgm:cxn modelId="{0AC419E6-1F98-49AB-8013-68EF59456793}" srcId="{6D2AA434-8C9C-40E4-A358-BE7741907CF4}" destId="{B99B0B98-A913-465C-97F1-8822E7EE4A0E}" srcOrd="1" destOrd="0" parTransId="{2F637F35-C70F-471C-9C8B-5B8851B458EE}" sibTransId="{9A1C3AF3-2D91-42DB-A835-A4DDC66AFA98}"/>
    <dgm:cxn modelId="{50EF1ED8-C98E-4285-A1D1-AC82167784AF}" type="presOf" srcId="{6D2AA434-8C9C-40E4-A358-BE7741907CF4}" destId="{570E272A-18C3-4470-B2B6-D85FB454DBDD}" srcOrd="0" destOrd="0" presId="urn:microsoft.com/office/officeart/2005/8/layout/matrix3"/>
    <dgm:cxn modelId="{14288215-6CF0-4B44-B169-F3BB3ECC3FD2}" srcId="{6D2AA434-8C9C-40E4-A358-BE7741907CF4}" destId="{E09982F2-63C2-4AD1-9219-73584536E545}" srcOrd="0" destOrd="0" parTransId="{9ADA1910-E093-4F36-81CB-10AD7B22C4D7}" sibTransId="{23C2F290-DEAC-4B58-8E2B-D4AE3E19DDD6}"/>
    <dgm:cxn modelId="{5AE7F702-AA19-4131-B92C-8235117002A1}" type="presOf" srcId="{FE0E2857-462D-44D0-A4B1-E1464C11BCB2}" destId="{4A8C4DBD-2D11-45C2-8854-BE1D7C63F944}" srcOrd="0" destOrd="0" presId="urn:microsoft.com/office/officeart/2005/8/layout/matrix3"/>
    <dgm:cxn modelId="{DB3A2AAE-C7B7-4A42-B365-FB299F950642}" srcId="{6D2AA434-8C9C-40E4-A358-BE7741907CF4}" destId="{DD367F41-1347-4F7A-8692-F4CF541C8866}" srcOrd="4" destOrd="0" parTransId="{E1867925-048C-4FC4-A4A4-57B08D06B807}" sibTransId="{E39E4F6A-DBBD-467F-BFD6-D725417D75AC}"/>
    <dgm:cxn modelId="{881F3F96-7CD8-4994-B78F-4ECE6055966E}" type="presOf" srcId="{B99B0B98-A913-465C-97F1-8822E7EE4A0E}" destId="{7AD386D4-5108-4EE6-A616-04325F85EC4B}" srcOrd="0" destOrd="0" presId="urn:microsoft.com/office/officeart/2005/8/layout/matrix3"/>
    <dgm:cxn modelId="{8B2D11B3-59EA-4CEB-A6DB-B8E0B87DD8CD}" srcId="{6D2AA434-8C9C-40E4-A358-BE7741907CF4}" destId="{FE0E2857-462D-44D0-A4B1-E1464C11BCB2}" srcOrd="3" destOrd="0" parTransId="{BB9D6C47-0499-47CD-BF17-BD3F9381A156}" sibTransId="{8E5B6712-E694-4AED-B5BD-67A84190EA46}"/>
    <dgm:cxn modelId="{FAD768DF-FACE-4BAE-B229-B565CD792E05}" type="presParOf" srcId="{570E272A-18C3-4470-B2B6-D85FB454DBDD}" destId="{B4A44A65-1860-4A3D-837F-D296989731C6}" srcOrd="0" destOrd="0" presId="urn:microsoft.com/office/officeart/2005/8/layout/matrix3"/>
    <dgm:cxn modelId="{85A2DC42-4197-416F-B8A5-AF83F7E5E0ED}" type="presParOf" srcId="{570E272A-18C3-4470-B2B6-D85FB454DBDD}" destId="{36947BD9-436A-4B14-9955-3EAFB90D2F5D}" srcOrd="1" destOrd="0" presId="urn:microsoft.com/office/officeart/2005/8/layout/matrix3"/>
    <dgm:cxn modelId="{CD25FF90-CBB1-4103-BB1C-61ED51CDC92A}" type="presParOf" srcId="{570E272A-18C3-4470-B2B6-D85FB454DBDD}" destId="{7AD386D4-5108-4EE6-A616-04325F85EC4B}" srcOrd="2" destOrd="0" presId="urn:microsoft.com/office/officeart/2005/8/layout/matrix3"/>
    <dgm:cxn modelId="{9A2F69D7-90EA-4C60-A164-59A79EE86E7C}" type="presParOf" srcId="{570E272A-18C3-4470-B2B6-D85FB454DBDD}" destId="{5267F5B2-B86A-4407-9AAA-A37BA6344289}" srcOrd="3" destOrd="0" presId="urn:microsoft.com/office/officeart/2005/8/layout/matrix3"/>
    <dgm:cxn modelId="{E2BB0139-CB1B-46D3-A974-9ABDC8F9EB87}" type="presParOf" srcId="{570E272A-18C3-4470-B2B6-D85FB454DBDD}" destId="{4A8C4DBD-2D11-45C2-8854-BE1D7C63F944}"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058C70-4E72-4029-80F9-E1A2FC4F5D76}" type="doc">
      <dgm:prSet loTypeId="urn:microsoft.com/office/officeart/2008/layout/BendingPictureCaptionList" loCatId="picture" qsTypeId="urn:microsoft.com/office/officeart/2005/8/quickstyle/simple2" qsCatId="simple" csTypeId="urn:microsoft.com/office/officeart/2005/8/colors/accent3_5" csCatId="accent3" phldr="1"/>
      <dgm:spPr/>
    </dgm:pt>
    <dgm:pt modelId="{3AF1EA79-2D19-4CF8-A22C-F26298EF1089}" type="pres">
      <dgm:prSet presAssocID="{72058C70-4E72-4029-80F9-E1A2FC4F5D76}" presName="Name0" presStyleCnt="0">
        <dgm:presLayoutVars>
          <dgm:dir/>
          <dgm:resizeHandles val="exact"/>
        </dgm:presLayoutVars>
      </dgm:prSet>
      <dgm:spPr/>
    </dgm:pt>
  </dgm:ptLst>
  <dgm:cxnLst>
    <dgm:cxn modelId="{36E9BAAC-16FD-45DB-B7C7-D52022117544}" type="presOf" srcId="{72058C70-4E72-4029-80F9-E1A2FC4F5D76}" destId="{3AF1EA79-2D19-4CF8-A22C-F26298EF1089}" srcOrd="0"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BD5CFC-DFAA-41F9-8306-68F88F2CDD54}" type="doc">
      <dgm:prSet loTypeId="urn:microsoft.com/office/officeart/2005/8/layout/vList4" loCatId="list" qsTypeId="urn:microsoft.com/office/officeart/2005/8/quickstyle/simple5" qsCatId="simple" csTypeId="urn:microsoft.com/office/officeart/2005/8/colors/colorful3" csCatId="colorful" phldr="1"/>
      <dgm:spPr/>
      <dgm:t>
        <a:bodyPr/>
        <a:lstStyle/>
        <a:p>
          <a:endParaRPr lang="zh-CN" altLang="en-US"/>
        </a:p>
      </dgm:t>
    </dgm:pt>
    <dgm:pt modelId="{DE910D0C-C5F4-47AC-8274-7EFCE9BF9699}">
      <dgm:prSet custT="1"/>
      <dgm:spPr/>
      <dgm:t>
        <a:bodyPr/>
        <a:lstStyle/>
        <a:p>
          <a:pPr rtl="0"/>
          <a:r>
            <a:rPr lang="en-US" altLang="zh-CN" sz="1050" b="1" dirty="0" smtClean="0"/>
            <a:t>1</a:t>
          </a:r>
          <a:r>
            <a:rPr lang="zh-CN" altLang="en-US" sz="1050" b="1" dirty="0" smtClean="0"/>
            <a:t>、中央舞台</a:t>
          </a:r>
          <a:endParaRPr lang="en-US" altLang="zh-CN" sz="1050" b="1" dirty="0" smtClean="0"/>
        </a:p>
        <a:p>
          <a:pPr rtl="0"/>
          <a:r>
            <a:rPr lang="zh-CN" altLang="zh-CN" sz="1050" b="0" dirty="0" smtClean="0"/>
            <a:t>中央舞台是所有展会活动的基础会场，每小时均有活动举行。在这里观看免费演讲、路演以及专家小组讨论，扩充您的行业知识。</a:t>
          </a:r>
          <a:endParaRPr lang="zh-CN" altLang="en-US" sz="1050" b="0" dirty="0"/>
        </a:p>
      </dgm:t>
    </dgm:pt>
    <dgm:pt modelId="{82933C18-5EEF-4291-8AC1-EA3A9C0A003C}" type="parTrans" cxnId="{CFB65061-355A-40D4-A342-7F97AA731FD8}">
      <dgm:prSet/>
      <dgm:spPr/>
      <dgm:t>
        <a:bodyPr/>
        <a:lstStyle/>
        <a:p>
          <a:endParaRPr lang="zh-CN" altLang="en-US" sz="2000" b="1"/>
        </a:p>
      </dgm:t>
    </dgm:pt>
    <dgm:pt modelId="{FAB62206-41DB-4D39-BB74-4464C44881AE}" type="sibTrans" cxnId="{CFB65061-355A-40D4-A342-7F97AA731FD8}">
      <dgm:prSet/>
      <dgm:spPr/>
      <dgm:t>
        <a:bodyPr/>
        <a:lstStyle/>
        <a:p>
          <a:endParaRPr lang="zh-CN" altLang="en-US" sz="2000" b="1"/>
        </a:p>
      </dgm:t>
    </dgm:pt>
    <dgm:pt modelId="{1945C937-E0D8-4E1A-B301-C7CC790F6261}">
      <dgm:prSet custT="1"/>
      <dgm:spPr/>
      <dgm:t>
        <a:bodyPr/>
        <a:lstStyle/>
        <a:p>
          <a:pPr rtl="0"/>
          <a:r>
            <a:rPr lang="en-US" altLang="zh-CN" sz="1050" b="1" dirty="0" smtClean="0"/>
            <a:t>2</a:t>
          </a:r>
          <a:r>
            <a:rPr lang="zh-CN" altLang="en-US" sz="1050" b="1" dirty="0" smtClean="0"/>
            <a:t>、技术剧院</a:t>
          </a:r>
          <a:endParaRPr lang="en-US" altLang="zh-CN" sz="1050" b="1" dirty="0" smtClean="0"/>
        </a:p>
        <a:p>
          <a:pPr rtl="0"/>
          <a:r>
            <a:rPr lang="zh-CN" altLang="zh-CN" sz="1050" b="0" dirty="0" smtClean="0"/>
            <a:t>聆听创新医疗科技参展商的最新技术。在这里有问必答，在提问与回答的过程中，发现适合您项目的最优产品。</a:t>
          </a:r>
          <a:endParaRPr lang="zh-CN" altLang="en-US" sz="1050" b="0" dirty="0"/>
        </a:p>
      </dgm:t>
    </dgm:pt>
    <dgm:pt modelId="{B48E102F-29CB-4E6D-B7E9-EAFFBAA632EA}" type="parTrans" cxnId="{BB167AAE-75E4-4297-B68A-A698BA03D76D}">
      <dgm:prSet/>
      <dgm:spPr/>
      <dgm:t>
        <a:bodyPr/>
        <a:lstStyle/>
        <a:p>
          <a:endParaRPr lang="zh-CN" altLang="en-US" sz="2000" b="1"/>
        </a:p>
      </dgm:t>
    </dgm:pt>
    <dgm:pt modelId="{DB803663-02F6-4E6C-82CC-53C04D3BC5C3}" type="sibTrans" cxnId="{BB167AAE-75E4-4297-B68A-A698BA03D76D}">
      <dgm:prSet/>
      <dgm:spPr/>
      <dgm:t>
        <a:bodyPr/>
        <a:lstStyle/>
        <a:p>
          <a:endParaRPr lang="zh-CN" altLang="en-US" sz="2000" b="1"/>
        </a:p>
      </dgm:t>
    </dgm:pt>
    <dgm:pt modelId="{3DDC979D-B734-467C-B7F9-464E855FE80B}">
      <dgm:prSet custT="1"/>
      <dgm:spPr/>
      <dgm:t>
        <a:bodyPr/>
        <a:lstStyle/>
        <a:p>
          <a:pPr rtl="0"/>
          <a:r>
            <a:rPr lang="en-US" altLang="zh-CN" sz="1050" b="1" dirty="0" smtClean="0"/>
            <a:t>3</a:t>
          </a:r>
          <a:r>
            <a:rPr lang="zh-CN" altLang="en-US" sz="1050" b="1" dirty="0" smtClean="0"/>
            <a:t>、创新之旅</a:t>
          </a:r>
          <a:endParaRPr lang="en-US" altLang="zh-CN" sz="1050" b="1" dirty="0" smtClean="0"/>
        </a:p>
        <a:p>
          <a:pPr rtl="0"/>
          <a:r>
            <a:rPr lang="zh-CN" altLang="zh-CN" sz="1050" b="0" dirty="0" smtClean="0"/>
            <a:t>参加由专家领队的一小时展会之旅。每次创新之旅都聚焦行业前沿的关键主题，突出展示今日的创新科技。</a:t>
          </a:r>
          <a:endParaRPr lang="zh-CN" altLang="en-US" sz="1050" b="0" dirty="0"/>
        </a:p>
      </dgm:t>
    </dgm:pt>
    <dgm:pt modelId="{8A3F4612-AB12-43D2-98E8-9F9D555E2C9D}" type="parTrans" cxnId="{8B77E557-71DF-47CC-B8B9-1E4C9D9329A1}">
      <dgm:prSet/>
      <dgm:spPr/>
      <dgm:t>
        <a:bodyPr/>
        <a:lstStyle/>
        <a:p>
          <a:endParaRPr lang="zh-CN" altLang="en-US" sz="2000" b="1"/>
        </a:p>
      </dgm:t>
    </dgm:pt>
    <dgm:pt modelId="{5D0295DA-B45C-4F88-BC3F-2789C7B1FB3C}" type="sibTrans" cxnId="{8B77E557-71DF-47CC-B8B9-1E4C9D9329A1}">
      <dgm:prSet/>
      <dgm:spPr/>
      <dgm:t>
        <a:bodyPr/>
        <a:lstStyle/>
        <a:p>
          <a:endParaRPr lang="zh-CN" altLang="en-US" sz="2000" b="1"/>
        </a:p>
      </dgm:t>
    </dgm:pt>
    <dgm:pt modelId="{BC09A7A5-2BA5-4256-8D48-7AF706A0C441}" type="pres">
      <dgm:prSet presAssocID="{09BD5CFC-DFAA-41F9-8306-68F88F2CDD54}" presName="linear" presStyleCnt="0">
        <dgm:presLayoutVars>
          <dgm:dir/>
          <dgm:resizeHandles val="exact"/>
        </dgm:presLayoutVars>
      </dgm:prSet>
      <dgm:spPr/>
      <dgm:t>
        <a:bodyPr/>
        <a:lstStyle/>
        <a:p>
          <a:endParaRPr lang="zh-CN" altLang="en-US"/>
        </a:p>
      </dgm:t>
    </dgm:pt>
    <dgm:pt modelId="{D601AED1-8426-4492-B66A-112A49155773}" type="pres">
      <dgm:prSet presAssocID="{DE910D0C-C5F4-47AC-8274-7EFCE9BF9699}" presName="comp" presStyleCnt="0"/>
      <dgm:spPr/>
      <dgm:t>
        <a:bodyPr/>
        <a:lstStyle/>
        <a:p>
          <a:endParaRPr lang="zh-CN" altLang="en-US"/>
        </a:p>
      </dgm:t>
    </dgm:pt>
    <dgm:pt modelId="{74572379-7BEB-44DC-9A3F-EA3B0DEBA3D1}" type="pres">
      <dgm:prSet presAssocID="{DE910D0C-C5F4-47AC-8274-7EFCE9BF9699}" presName="box" presStyleLbl="node1" presStyleIdx="0" presStyleCnt="3"/>
      <dgm:spPr/>
      <dgm:t>
        <a:bodyPr/>
        <a:lstStyle/>
        <a:p>
          <a:endParaRPr lang="zh-CN" altLang="en-US"/>
        </a:p>
      </dgm:t>
    </dgm:pt>
    <dgm:pt modelId="{D70FE9DB-09B4-4B74-96C7-9075E7252705}" type="pres">
      <dgm:prSet presAssocID="{DE910D0C-C5F4-47AC-8274-7EFCE9BF9699}" presName="img" presStyleLbl="fgImgPlace1" presStyleIdx="0" presStyleCnt="3" custLinFactNeighborX="-2352" custLinFactNeighborY="-529"/>
      <dgm:spPr>
        <a:blipFill>
          <a:blip xmlns:r="http://schemas.openxmlformats.org/officeDocument/2006/relationships" r:embed="rId1">
            <a:extLst>
              <a:ext uri="{28A0092B-C50C-407E-A947-70E740481C1C}">
                <a14:useLocalDpi xmlns:a14="http://schemas.microsoft.com/office/drawing/2010/main" val="0"/>
              </a:ext>
            </a:extLst>
          </a:blip>
          <a:srcRect/>
          <a:stretch>
            <a:fillRect l="-53000" r="-53000"/>
          </a:stretch>
        </a:blipFill>
      </dgm:spPr>
      <dgm:t>
        <a:bodyPr/>
        <a:lstStyle/>
        <a:p>
          <a:endParaRPr lang="zh-CN" altLang="en-US"/>
        </a:p>
      </dgm:t>
    </dgm:pt>
    <dgm:pt modelId="{7C296549-E8F3-4653-92BA-FAEE215203D1}" type="pres">
      <dgm:prSet presAssocID="{DE910D0C-C5F4-47AC-8274-7EFCE9BF9699}" presName="text" presStyleLbl="node1" presStyleIdx="0" presStyleCnt="3">
        <dgm:presLayoutVars>
          <dgm:bulletEnabled val="1"/>
        </dgm:presLayoutVars>
      </dgm:prSet>
      <dgm:spPr/>
      <dgm:t>
        <a:bodyPr/>
        <a:lstStyle/>
        <a:p>
          <a:endParaRPr lang="zh-CN" altLang="en-US"/>
        </a:p>
      </dgm:t>
    </dgm:pt>
    <dgm:pt modelId="{562021AC-63C7-4C7C-98D7-E951E9A75A73}" type="pres">
      <dgm:prSet presAssocID="{FAB62206-41DB-4D39-BB74-4464C44881AE}" presName="spacer" presStyleCnt="0"/>
      <dgm:spPr/>
      <dgm:t>
        <a:bodyPr/>
        <a:lstStyle/>
        <a:p>
          <a:endParaRPr lang="zh-CN" altLang="en-US"/>
        </a:p>
      </dgm:t>
    </dgm:pt>
    <dgm:pt modelId="{D3C24982-A32C-497E-8ACB-96EBFE26E147}" type="pres">
      <dgm:prSet presAssocID="{1945C937-E0D8-4E1A-B301-C7CC790F6261}" presName="comp" presStyleCnt="0"/>
      <dgm:spPr/>
      <dgm:t>
        <a:bodyPr/>
        <a:lstStyle/>
        <a:p>
          <a:endParaRPr lang="zh-CN" altLang="en-US"/>
        </a:p>
      </dgm:t>
    </dgm:pt>
    <dgm:pt modelId="{89F7CF2D-509D-4FC2-8510-A0EEBF45185C}" type="pres">
      <dgm:prSet presAssocID="{1945C937-E0D8-4E1A-B301-C7CC790F6261}" presName="box" presStyleLbl="node1" presStyleIdx="1" presStyleCnt="3"/>
      <dgm:spPr/>
      <dgm:t>
        <a:bodyPr/>
        <a:lstStyle/>
        <a:p>
          <a:endParaRPr lang="zh-CN" altLang="en-US"/>
        </a:p>
      </dgm:t>
    </dgm:pt>
    <dgm:pt modelId="{B7E7E612-9951-4722-B65B-2E7F9B15D8CA}" type="pres">
      <dgm:prSet presAssocID="{1945C937-E0D8-4E1A-B301-C7CC790F6261}"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53000" r="-53000"/>
          </a:stretch>
        </a:blipFill>
      </dgm:spPr>
      <dgm:t>
        <a:bodyPr/>
        <a:lstStyle/>
        <a:p>
          <a:endParaRPr lang="zh-CN" altLang="en-US"/>
        </a:p>
      </dgm:t>
    </dgm:pt>
    <dgm:pt modelId="{EC465DC4-68D0-448E-B775-7C68393E8527}" type="pres">
      <dgm:prSet presAssocID="{1945C937-E0D8-4E1A-B301-C7CC790F6261}" presName="text" presStyleLbl="node1" presStyleIdx="1" presStyleCnt="3">
        <dgm:presLayoutVars>
          <dgm:bulletEnabled val="1"/>
        </dgm:presLayoutVars>
      </dgm:prSet>
      <dgm:spPr/>
      <dgm:t>
        <a:bodyPr/>
        <a:lstStyle/>
        <a:p>
          <a:endParaRPr lang="zh-CN" altLang="en-US"/>
        </a:p>
      </dgm:t>
    </dgm:pt>
    <dgm:pt modelId="{673E92A1-D6F4-495C-BAE1-5DEDE8D452CF}" type="pres">
      <dgm:prSet presAssocID="{DB803663-02F6-4E6C-82CC-53C04D3BC5C3}" presName="spacer" presStyleCnt="0"/>
      <dgm:spPr/>
      <dgm:t>
        <a:bodyPr/>
        <a:lstStyle/>
        <a:p>
          <a:endParaRPr lang="zh-CN" altLang="en-US"/>
        </a:p>
      </dgm:t>
    </dgm:pt>
    <dgm:pt modelId="{67594C51-EA3F-45BD-AF01-66AB3D67AD8A}" type="pres">
      <dgm:prSet presAssocID="{3DDC979D-B734-467C-B7F9-464E855FE80B}" presName="comp" presStyleCnt="0"/>
      <dgm:spPr/>
      <dgm:t>
        <a:bodyPr/>
        <a:lstStyle/>
        <a:p>
          <a:endParaRPr lang="zh-CN" altLang="en-US"/>
        </a:p>
      </dgm:t>
    </dgm:pt>
    <dgm:pt modelId="{77EBAFC5-C5C8-4E1E-9812-C873F42995CE}" type="pres">
      <dgm:prSet presAssocID="{3DDC979D-B734-467C-B7F9-464E855FE80B}" presName="box" presStyleLbl="node1" presStyleIdx="2" presStyleCnt="3" custLinFactNeighborX="-8321" custLinFactNeighborY="5079"/>
      <dgm:spPr/>
      <dgm:t>
        <a:bodyPr/>
        <a:lstStyle/>
        <a:p>
          <a:endParaRPr lang="zh-CN" altLang="en-US"/>
        </a:p>
      </dgm:t>
    </dgm:pt>
    <dgm:pt modelId="{A09BA812-E68A-4FD8-8E00-965B6AF8021F}" type="pres">
      <dgm:prSet presAssocID="{3DDC979D-B734-467C-B7F9-464E855FE80B}"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53000" r="-53000"/>
          </a:stretch>
        </a:blipFill>
      </dgm:spPr>
      <dgm:t>
        <a:bodyPr/>
        <a:lstStyle/>
        <a:p>
          <a:endParaRPr lang="zh-CN" altLang="en-US"/>
        </a:p>
      </dgm:t>
    </dgm:pt>
    <dgm:pt modelId="{1517AD14-903C-40E3-9D3A-38B778A643B5}" type="pres">
      <dgm:prSet presAssocID="{3DDC979D-B734-467C-B7F9-464E855FE80B}" presName="text" presStyleLbl="node1" presStyleIdx="2" presStyleCnt="3">
        <dgm:presLayoutVars>
          <dgm:bulletEnabled val="1"/>
        </dgm:presLayoutVars>
      </dgm:prSet>
      <dgm:spPr/>
      <dgm:t>
        <a:bodyPr/>
        <a:lstStyle/>
        <a:p>
          <a:endParaRPr lang="zh-CN" altLang="en-US"/>
        </a:p>
      </dgm:t>
    </dgm:pt>
  </dgm:ptLst>
  <dgm:cxnLst>
    <dgm:cxn modelId="{D5C3ADF7-574D-4A07-A3B4-75DF5AC71B10}" type="presOf" srcId="{3DDC979D-B734-467C-B7F9-464E855FE80B}" destId="{1517AD14-903C-40E3-9D3A-38B778A643B5}" srcOrd="1" destOrd="0" presId="urn:microsoft.com/office/officeart/2005/8/layout/vList4"/>
    <dgm:cxn modelId="{DAA08D40-08D9-4B9C-89C7-85A0B5F98A31}" type="presOf" srcId="{1945C937-E0D8-4E1A-B301-C7CC790F6261}" destId="{89F7CF2D-509D-4FC2-8510-A0EEBF45185C}" srcOrd="0" destOrd="0" presId="urn:microsoft.com/office/officeart/2005/8/layout/vList4"/>
    <dgm:cxn modelId="{60E703A2-494F-4251-92F2-DCED8F926C2C}" type="presOf" srcId="{1945C937-E0D8-4E1A-B301-C7CC790F6261}" destId="{EC465DC4-68D0-448E-B775-7C68393E8527}" srcOrd="1" destOrd="0" presId="urn:microsoft.com/office/officeart/2005/8/layout/vList4"/>
    <dgm:cxn modelId="{D9B4E4EE-43A8-4881-ADD7-C3357A55CFDF}" type="presOf" srcId="{3DDC979D-B734-467C-B7F9-464E855FE80B}" destId="{77EBAFC5-C5C8-4E1E-9812-C873F42995CE}" srcOrd="0" destOrd="0" presId="urn:microsoft.com/office/officeart/2005/8/layout/vList4"/>
    <dgm:cxn modelId="{8B77E557-71DF-47CC-B8B9-1E4C9D9329A1}" srcId="{09BD5CFC-DFAA-41F9-8306-68F88F2CDD54}" destId="{3DDC979D-B734-467C-B7F9-464E855FE80B}" srcOrd="2" destOrd="0" parTransId="{8A3F4612-AB12-43D2-98E8-9F9D555E2C9D}" sibTransId="{5D0295DA-B45C-4F88-BC3F-2789C7B1FB3C}"/>
    <dgm:cxn modelId="{BB167AAE-75E4-4297-B68A-A698BA03D76D}" srcId="{09BD5CFC-DFAA-41F9-8306-68F88F2CDD54}" destId="{1945C937-E0D8-4E1A-B301-C7CC790F6261}" srcOrd="1" destOrd="0" parTransId="{B48E102F-29CB-4E6D-B7E9-EAFFBAA632EA}" sibTransId="{DB803663-02F6-4E6C-82CC-53C04D3BC5C3}"/>
    <dgm:cxn modelId="{0F7A05BB-8FE6-4123-8FF2-3C5F067BDA99}" type="presOf" srcId="{09BD5CFC-DFAA-41F9-8306-68F88F2CDD54}" destId="{BC09A7A5-2BA5-4256-8D48-7AF706A0C441}" srcOrd="0" destOrd="0" presId="urn:microsoft.com/office/officeart/2005/8/layout/vList4"/>
    <dgm:cxn modelId="{47A4421F-C8C7-490B-8F00-F9F7E1F69761}" type="presOf" srcId="{DE910D0C-C5F4-47AC-8274-7EFCE9BF9699}" destId="{7C296549-E8F3-4653-92BA-FAEE215203D1}" srcOrd="1" destOrd="0" presId="urn:microsoft.com/office/officeart/2005/8/layout/vList4"/>
    <dgm:cxn modelId="{7768EA8D-BD1D-47CB-A05E-3649024B8238}" type="presOf" srcId="{DE910D0C-C5F4-47AC-8274-7EFCE9BF9699}" destId="{74572379-7BEB-44DC-9A3F-EA3B0DEBA3D1}" srcOrd="0" destOrd="0" presId="urn:microsoft.com/office/officeart/2005/8/layout/vList4"/>
    <dgm:cxn modelId="{CFB65061-355A-40D4-A342-7F97AA731FD8}" srcId="{09BD5CFC-DFAA-41F9-8306-68F88F2CDD54}" destId="{DE910D0C-C5F4-47AC-8274-7EFCE9BF9699}" srcOrd="0" destOrd="0" parTransId="{82933C18-5EEF-4291-8AC1-EA3A9C0A003C}" sibTransId="{FAB62206-41DB-4D39-BB74-4464C44881AE}"/>
    <dgm:cxn modelId="{164961F3-4935-4C93-9C91-E58AC994767F}" type="presParOf" srcId="{BC09A7A5-2BA5-4256-8D48-7AF706A0C441}" destId="{D601AED1-8426-4492-B66A-112A49155773}" srcOrd="0" destOrd="0" presId="urn:microsoft.com/office/officeart/2005/8/layout/vList4"/>
    <dgm:cxn modelId="{4480B7A4-CC8B-483D-BE19-115B5C98088B}" type="presParOf" srcId="{D601AED1-8426-4492-B66A-112A49155773}" destId="{74572379-7BEB-44DC-9A3F-EA3B0DEBA3D1}" srcOrd="0" destOrd="0" presId="urn:microsoft.com/office/officeart/2005/8/layout/vList4"/>
    <dgm:cxn modelId="{A10BD932-0081-4B0C-8E47-72CA99DBA00B}" type="presParOf" srcId="{D601AED1-8426-4492-B66A-112A49155773}" destId="{D70FE9DB-09B4-4B74-96C7-9075E7252705}" srcOrd="1" destOrd="0" presId="urn:microsoft.com/office/officeart/2005/8/layout/vList4"/>
    <dgm:cxn modelId="{DB1CE5DD-D13E-4EA1-8DBF-D2DEE93E0044}" type="presParOf" srcId="{D601AED1-8426-4492-B66A-112A49155773}" destId="{7C296549-E8F3-4653-92BA-FAEE215203D1}" srcOrd="2" destOrd="0" presId="urn:microsoft.com/office/officeart/2005/8/layout/vList4"/>
    <dgm:cxn modelId="{116D6EE7-8470-4C69-B806-DCD4A3161873}" type="presParOf" srcId="{BC09A7A5-2BA5-4256-8D48-7AF706A0C441}" destId="{562021AC-63C7-4C7C-98D7-E951E9A75A73}" srcOrd="1" destOrd="0" presId="urn:microsoft.com/office/officeart/2005/8/layout/vList4"/>
    <dgm:cxn modelId="{0693C830-6E55-4D59-B864-A11091A6F762}" type="presParOf" srcId="{BC09A7A5-2BA5-4256-8D48-7AF706A0C441}" destId="{D3C24982-A32C-497E-8ACB-96EBFE26E147}" srcOrd="2" destOrd="0" presId="urn:microsoft.com/office/officeart/2005/8/layout/vList4"/>
    <dgm:cxn modelId="{FC1C9718-C0F9-4146-99A3-627C4F35ED6D}" type="presParOf" srcId="{D3C24982-A32C-497E-8ACB-96EBFE26E147}" destId="{89F7CF2D-509D-4FC2-8510-A0EEBF45185C}" srcOrd="0" destOrd="0" presId="urn:microsoft.com/office/officeart/2005/8/layout/vList4"/>
    <dgm:cxn modelId="{42CF6948-5C0C-4776-97FA-DBDC7293AF0F}" type="presParOf" srcId="{D3C24982-A32C-497E-8ACB-96EBFE26E147}" destId="{B7E7E612-9951-4722-B65B-2E7F9B15D8CA}" srcOrd="1" destOrd="0" presId="urn:microsoft.com/office/officeart/2005/8/layout/vList4"/>
    <dgm:cxn modelId="{101CB6A2-0598-4BFA-90DD-631DD1FE4398}" type="presParOf" srcId="{D3C24982-A32C-497E-8ACB-96EBFE26E147}" destId="{EC465DC4-68D0-448E-B775-7C68393E8527}" srcOrd="2" destOrd="0" presId="urn:microsoft.com/office/officeart/2005/8/layout/vList4"/>
    <dgm:cxn modelId="{3DFD56DD-81B1-4873-BB49-27CA49587F1D}" type="presParOf" srcId="{BC09A7A5-2BA5-4256-8D48-7AF706A0C441}" destId="{673E92A1-D6F4-495C-BAE1-5DEDE8D452CF}" srcOrd="3" destOrd="0" presId="urn:microsoft.com/office/officeart/2005/8/layout/vList4"/>
    <dgm:cxn modelId="{706AFDE5-0991-4B5D-BEAB-C8659392B111}" type="presParOf" srcId="{BC09A7A5-2BA5-4256-8D48-7AF706A0C441}" destId="{67594C51-EA3F-45BD-AF01-66AB3D67AD8A}" srcOrd="4" destOrd="0" presId="urn:microsoft.com/office/officeart/2005/8/layout/vList4"/>
    <dgm:cxn modelId="{D2B7E101-5650-4DFD-A63E-E50FE702A622}" type="presParOf" srcId="{67594C51-EA3F-45BD-AF01-66AB3D67AD8A}" destId="{77EBAFC5-C5C8-4E1E-9812-C873F42995CE}" srcOrd="0" destOrd="0" presId="urn:microsoft.com/office/officeart/2005/8/layout/vList4"/>
    <dgm:cxn modelId="{361818D2-6DC3-4EE5-9834-F78DA90A60B2}" type="presParOf" srcId="{67594C51-EA3F-45BD-AF01-66AB3D67AD8A}" destId="{A09BA812-E68A-4FD8-8E00-965B6AF8021F}" srcOrd="1" destOrd="0" presId="urn:microsoft.com/office/officeart/2005/8/layout/vList4"/>
    <dgm:cxn modelId="{54C8EF83-A0B7-44FB-9DBA-6C5874DA41F9}" type="presParOf" srcId="{67594C51-EA3F-45BD-AF01-66AB3D67AD8A}" destId="{1517AD14-903C-40E3-9D3A-38B778A643B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BD5CFC-DFAA-41F9-8306-68F88F2CDD54}" type="doc">
      <dgm:prSet loTypeId="urn:microsoft.com/office/officeart/2005/8/layout/vList4" loCatId="list" qsTypeId="urn:microsoft.com/office/officeart/2005/8/quickstyle/simple5" qsCatId="simple" csTypeId="urn:microsoft.com/office/officeart/2005/8/colors/colorful5" csCatId="colorful" phldr="1"/>
      <dgm:spPr/>
      <dgm:t>
        <a:bodyPr/>
        <a:lstStyle/>
        <a:p>
          <a:endParaRPr lang="zh-CN" altLang="en-US"/>
        </a:p>
      </dgm:t>
    </dgm:pt>
    <dgm:pt modelId="{5D1AF4FD-8A93-43E9-AAEB-24DF59424DED}">
      <dgm:prSet custT="1"/>
      <dgm:spPr/>
      <dgm:t>
        <a:bodyPr/>
        <a:lstStyle/>
        <a:p>
          <a:pPr rtl="0"/>
          <a:r>
            <a:rPr lang="en-US" altLang="zh-CN" sz="1050" b="1" dirty="0" smtClean="0"/>
            <a:t>4</a:t>
          </a:r>
          <a:r>
            <a:rPr lang="zh-CN" altLang="en-US" sz="1050" b="1" dirty="0" smtClean="0"/>
            <a:t>、</a:t>
          </a:r>
          <a:r>
            <a:rPr lang="zh-CN" sz="1050" b="1" dirty="0" smtClean="0"/>
            <a:t>领先供应商</a:t>
          </a:r>
          <a:endParaRPr lang="en-US" altLang="zh-CN" sz="1050" b="1" dirty="0" smtClean="0"/>
        </a:p>
        <a:p>
          <a:pPr rtl="0"/>
          <a:r>
            <a:rPr lang="zh-CN" altLang="zh-CN" sz="1050" b="0" dirty="0" smtClean="0"/>
            <a:t>当您从世界最大的科技医疗供应商（</a:t>
          </a:r>
          <a:r>
            <a:rPr lang="en-US" altLang="zh-CN" sz="1050" b="0" dirty="0" smtClean="0"/>
            <a:t>3M</a:t>
          </a:r>
          <a:r>
            <a:rPr lang="zh-CN" altLang="zh-CN" sz="1050" b="0" dirty="0" smtClean="0"/>
            <a:t>、 </a:t>
          </a:r>
          <a:r>
            <a:rPr lang="en-US" altLang="zh-CN" sz="1050" b="0" dirty="0" err="1" smtClean="0"/>
            <a:t>Ametek</a:t>
          </a:r>
          <a:r>
            <a:rPr lang="zh-CN" altLang="zh-CN" sz="1050" b="0" dirty="0" smtClean="0"/>
            <a:t>、</a:t>
          </a:r>
          <a:r>
            <a:rPr lang="en-US" altLang="zh-CN" sz="1050" b="0" dirty="0" smtClean="0"/>
            <a:t>Zeus</a:t>
          </a:r>
          <a:r>
            <a:rPr lang="zh-CN" altLang="zh-CN" sz="1050" b="0" dirty="0" smtClean="0"/>
            <a:t>等）处采购时，还能与这些行业巨头的代表面对面。</a:t>
          </a:r>
          <a:endParaRPr lang="zh-CN" altLang="en-US" sz="1100" b="0" dirty="0"/>
        </a:p>
      </dgm:t>
    </dgm:pt>
    <dgm:pt modelId="{4E24FE21-1B06-4489-8F51-39729DE3017C}" type="parTrans" cxnId="{85C7EE27-9B1D-44EA-A269-4BAA77DFE694}">
      <dgm:prSet/>
      <dgm:spPr/>
      <dgm:t>
        <a:bodyPr/>
        <a:lstStyle/>
        <a:p>
          <a:endParaRPr lang="zh-CN" altLang="en-US" sz="2000" b="1"/>
        </a:p>
      </dgm:t>
    </dgm:pt>
    <dgm:pt modelId="{2F18BB83-968B-43EB-ADC6-7F91AC791CD6}" type="sibTrans" cxnId="{85C7EE27-9B1D-44EA-A269-4BAA77DFE694}">
      <dgm:prSet/>
      <dgm:spPr/>
      <dgm:t>
        <a:bodyPr/>
        <a:lstStyle/>
        <a:p>
          <a:endParaRPr lang="zh-CN" altLang="en-US" sz="2000" b="1"/>
        </a:p>
      </dgm:t>
    </dgm:pt>
    <dgm:pt modelId="{47922D4F-300B-4989-A5F6-5D491120FA75}">
      <dgm:prSet custT="1"/>
      <dgm:spPr/>
      <dgm:t>
        <a:bodyPr/>
        <a:lstStyle/>
        <a:p>
          <a:r>
            <a:rPr lang="en-US" altLang="zh-CN" sz="1050" b="1" dirty="0" smtClean="0"/>
            <a:t>5</a:t>
          </a:r>
          <a:r>
            <a:rPr lang="zh-CN" altLang="en-US" sz="1050" b="1" dirty="0" smtClean="0"/>
            <a:t>、联网活动</a:t>
          </a:r>
          <a:endParaRPr lang="en-US" altLang="zh-CN" sz="1050" b="1" dirty="0" smtClean="0"/>
        </a:p>
        <a:p>
          <a:r>
            <a:rPr lang="zh-CN" altLang="zh-CN" sz="1050" b="0" dirty="0" smtClean="0"/>
            <a:t>通过快速联网与其他专家进行</a:t>
          </a:r>
          <a:r>
            <a:rPr lang="en-US" altLang="zh-CN" sz="1050" b="0" dirty="0" smtClean="0"/>
            <a:t>5</a:t>
          </a:r>
          <a:r>
            <a:rPr lang="zh-CN" altLang="zh-CN" sz="1050" b="0" dirty="0" smtClean="0"/>
            <a:t>分钟网络会议，或在参会者与参展商连线配对中讨论您所遇到问题的解决方案。</a:t>
          </a:r>
          <a:endParaRPr lang="zh-CN" altLang="en-US" sz="1050" b="0" dirty="0"/>
        </a:p>
      </dgm:t>
    </dgm:pt>
    <dgm:pt modelId="{15AAA0BC-C997-45D1-9D57-1A994EA2C657}" type="parTrans" cxnId="{F9825C4B-644D-4F54-8487-D3E8BFA4FCB1}">
      <dgm:prSet/>
      <dgm:spPr/>
      <dgm:t>
        <a:bodyPr/>
        <a:lstStyle/>
        <a:p>
          <a:endParaRPr lang="zh-CN" altLang="en-US"/>
        </a:p>
      </dgm:t>
    </dgm:pt>
    <dgm:pt modelId="{FC63F31E-D9FC-49AB-9BAE-06F29ACB4729}" type="sibTrans" cxnId="{F9825C4B-644D-4F54-8487-D3E8BFA4FCB1}">
      <dgm:prSet/>
      <dgm:spPr/>
      <dgm:t>
        <a:bodyPr/>
        <a:lstStyle/>
        <a:p>
          <a:endParaRPr lang="zh-CN" altLang="en-US"/>
        </a:p>
      </dgm:t>
    </dgm:pt>
    <dgm:pt modelId="{84B5618A-61C3-4E2A-BD23-01697D30DEB8}">
      <dgm:prSet custT="1"/>
      <dgm:spPr/>
      <dgm:t>
        <a:bodyPr/>
        <a:lstStyle/>
        <a:p>
          <a:r>
            <a:rPr lang="en-US" altLang="zh-CN" sz="1050" b="1" dirty="0" smtClean="0"/>
            <a:t>6</a:t>
          </a:r>
          <a:r>
            <a:rPr lang="zh-CN" altLang="en-US" sz="1050" b="1" dirty="0" smtClean="0"/>
            <a:t>、尖端技术</a:t>
          </a:r>
          <a:endParaRPr lang="en-US" altLang="zh-CN" sz="1050" b="1" dirty="0" smtClean="0"/>
        </a:p>
        <a:p>
          <a:r>
            <a:rPr lang="zh-CN" altLang="zh-CN" sz="1050" b="0" dirty="0" smtClean="0"/>
            <a:t>您有机会亲眼观察、亲手触摸并亲自测试最尖端的创新成果，包括新材料、自动化技术和电子元件。</a:t>
          </a:r>
          <a:endParaRPr lang="zh-CN" altLang="en-US" sz="1050" b="0" dirty="0"/>
        </a:p>
      </dgm:t>
    </dgm:pt>
    <dgm:pt modelId="{87A54A8B-CD23-49DD-A70D-7B6113BAD318}" type="parTrans" cxnId="{3DFD1DA6-6B56-48C1-BAB5-6B2B9C087AA4}">
      <dgm:prSet/>
      <dgm:spPr/>
      <dgm:t>
        <a:bodyPr/>
        <a:lstStyle/>
        <a:p>
          <a:endParaRPr lang="zh-CN" altLang="en-US"/>
        </a:p>
      </dgm:t>
    </dgm:pt>
    <dgm:pt modelId="{22BAB336-7719-4DA7-8B27-64A4AA603C4C}" type="sibTrans" cxnId="{3DFD1DA6-6B56-48C1-BAB5-6B2B9C087AA4}">
      <dgm:prSet/>
      <dgm:spPr/>
      <dgm:t>
        <a:bodyPr/>
        <a:lstStyle/>
        <a:p>
          <a:endParaRPr lang="zh-CN" altLang="en-US"/>
        </a:p>
      </dgm:t>
    </dgm:pt>
    <dgm:pt modelId="{BC09A7A5-2BA5-4256-8D48-7AF706A0C441}" type="pres">
      <dgm:prSet presAssocID="{09BD5CFC-DFAA-41F9-8306-68F88F2CDD54}" presName="linear" presStyleCnt="0">
        <dgm:presLayoutVars>
          <dgm:dir/>
          <dgm:resizeHandles val="exact"/>
        </dgm:presLayoutVars>
      </dgm:prSet>
      <dgm:spPr/>
      <dgm:t>
        <a:bodyPr/>
        <a:lstStyle/>
        <a:p>
          <a:endParaRPr lang="zh-CN" altLang="en-US"/>
        </a:p>
      </dgm:t>
    </dgm:pt>
    <dgm:pt modelId="{FB731D04-8BEE-4C6D-B7A7-1D7D578A22C0}" type="pres">
      <dgm:prSet presAssocID="{5D1AF4FD-8A93-43E9-AAEB-24DF59424DED}" presName="comp" presStyleCnt="0"/>
      <dgm:spPr/>
    </dgm:pt>
    <dgm:pt modelId="{96CA479A-485D-443A-ABB9-50E05CB78977}" type="pres">
      <dgm:prSet presAssocID="{5D1AF4FD-8A93-43E9-AAEB-24DF59424DED}" presName="box" presStyleLbl="node1" presStyleIdx="0" presStyleCnt="3"/>
      <dgm:spPr/>
      <dgm:t>
        <a:bodyPr/>
        <a:lstStyle/>
        <a:p>
          <a:endParaRPr lang="zh-CN" altLang="en-US"/>
        </a:p>
      </dgm:t>
    </dgm:pt>
    <dgm:pt modelId="{8B79A71A-1302-482D-8DBC-B3EE7E6F1B3E}" type="pres">
      <dgm:prSet presAssocID="{5D1AF4FD-8A93-43E9-AAEB-24DF59424DED}"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53000" r="-53000"/>
          </a:stretch>
        </a:blipFill>
      </dgm:spPr>
      <dgm:t>
        <a:bodyPr/>
        <a:lstStyle/>
        <a:p>
          <a:endParaRPr lang="zh-CN" altLang="en-US"/>
        </a:p>
      </dgm:t>
    </dgm:pt>
    <dgm:pt modelId="{A047F9B1-6B1F-48AC-ACBF-17CF3251C55E}" type="pres">
      <dgm:prSet presAssocID="{5D1AF4FD-8A93-43E9-AAEB-24DF59424DED}" presName="text" presStyleLbl="node1" presStyleIdx="0" presStyleCnt="3">
        <dgm:presLayoutVars>
          <dgm:bulletEnabled val="1"/>
        </dgm:presLayoutVars>
      </dgm:prSet>
      <dgm:spPr/>
      <dgm:t>
        <a:bodyPr/>
        <a:lstStyle/>
        <a:p>
          <a:endParaRPr lang="zh-CN" altLang="en-US"/>
        </a:p>
      </dgm:t>
    </dgm:pt>
    <dgm:pt modelId="{CBDEDCC3-567B-46E7-9165-799878EA69B3}" type="pres">
      <dgm:prSet presAssocID="{2F18BB83-968B-43EB-ADC6-7F91AC791CD6}" presName="spacer" presStyleCnt="0"/>
      <dgm:spPr/>
    </dgm:pt>
    <dgm:pt modelId="{749E2093-05AC-4063-9438-B16F4A21BD2D}" type="pres">
      <dgm:prSet presAssocID="{47922D4F-300B-4989-A5F6-5D491120FA75}" presName="comp" presStyleCnt="0"/>
      <dgm:spPr/>
    </dgm:pt>
    <dgm:pt modelId="{DED32965-7D18-4C7A-A3E6-D64B3131481D}" type="pres">
      <dgm:prSet presAssocID="{47922D4F-300B-4989-A5F6-5D491120FA75}" presName="box" presStyleLbl="node1" presStyleIdx="1" presStyleCnt="3"/>
      <dgm:spPr/>
      <dgm:t>
        <a:bodyPr/>
        <a:lstStyle/>
        <a:p>
          <a:endParaRPr lang="zh-CN" altLang="en-US"/>
        </a:p>
      </dgm:t>
    </dgm:pt>
    <dgm:pt modelId="{0E651864-307E-4EF1-B266-CFBFB3C1EBC9}" type="pres">
      <dgm:prSet presAssocID="{47922D4F-300B-4989-A5F6-5D491120FA75}"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53000" r="-53000"/>
          </a:stretch>
        </a:blipFill>
      </dgm:spPr>
      <dgm:t>
        <a:bodyPr/>
        <a:lstStyle/>
        <a:p>
          <a:endParaRPr lang="zh-CN" altLang="en-US"/>
        </a:p>
      </dgm:t>
    </dgm:pt>
    <dgm:pt modelId="{B206F220-CB8A-4A38-870B-10719580BC15}" type="pres">
      <dgm:prSet presAssocID="{47922D4F-300B-4989-A5F6-5D491120FA75}" presName="text" presStyleLbl="node1" presStyleIdx="1" presStyleCnt="3">
        <dgm:presLayoutVars>
          <dgm:bulletEnabled val="1"/>
        </dgm:presLayoutVars>
      </dgm:prSet>
      <dgm:spPr/>
      <dgm:t>
        <a:bodyPr/>
        <a:lstStyle/>
        <a:p>
          <a:endParaRPr lang="zh-CN" altLang="en-US"/>
        </a:p>
      </dgm:t>
    </dgm:pt>
    <dgm:pt modelId="{236F4BDF-25B5-42AE-B955-7E31E0A71DFC}" type="pres">
      <dgm:prSet presAssocID="{FC63F31E-D9FC-49AB-9BAE-06F29ACB4729}" presName="spacer" presStyleCnt="0"/>
      <dgm:spPr/>
    </dgm:pt>
    <dgm:pt modelId="{DDBA83DD-D934-47CA-8BDD-55462800BD84}" type="pres">
      <dgm:prSet presAssocID="{84B5618A-61C3-4E2A-BD23-01697D30DEB8}" presName="comp" presStyleCnt="0"/>
      <dgm:spPr/>
    </dgm:pt>
    <dgm:pt modelId="{B77EDFA3-2C7F-446A-866E-276CF9D2C121}" type="pres">
      <dgm:prSet presAssocID="{84B5618A-61C3-4E2A-BD23-01697D30DEB8}" presName="box" presStyleLbl="node1" presStyleIdx="2" presStyleCnt="3"/>
      <dgm:spPr/>
      <dgm:t>
        <a:bodyPr/>
        <a:lstStyle/>
        <a:p>
          <a:endParaRPr lang="zh-CN" altLang="en-US"/>
        </a:p>
      </dgm:t>
    </dgm:pt>
    <dgm:pt modelId="{30F2BB1E-89BD-42FD-A1EA-35E18CFFEDD9}" type="pres">
      <dgm:prSet presAssocID="{84B5618A-61C3-4E2A-BD23-01697D30DEB8}"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53000" r="-53000"/>
          </a:stretch>
        </a:blipFill>
      </dgm:spPr>
      <dgm:t>
        <a:bodyPr/>
        <a:lstStyle/>
        <a:p>
          <a:endParaRPr lang="zh-CN" altLang="en-US"/>
        </a:p>
      </dgm:t>
    </dgm:pt>
    <dgm:pt modelId="{F3AE89CC-BD13-4858-8F72-1E37C17D1BB3}" type="pres">
      <dgm:prSet presAssocID="{84B5618A-61C3-4E2A-BD23-01697D30DEB8}" presName="text" presStyleLbl="node1" presStyleIdx="2" presStyleCnt="3">
        <dgm:presLayoutVars>
          <dgm:bulletEnabled val="1"/>
        </dgm:presLayoutVars>
      </dgm:prSet>
      <dgm:spPr/>
      <dgm:t>
        <a:bodyPr/>
        <a:lstStyle/>
        <a:p>
          <a:endParaRPr lang="zh-CN" altLang="en-US"/>
        </a:p>
      </dgm:t>
    </dgm:pt>
  </dgm:ptLst>
  <dgm:cxnLst>
    <dgm:cxn modelId="{CACE2ABE-BBD9-4C54-9225-A0F608FD0E85}" type="presOf" srcId="{47922D4F-300B-4989-A5F6-5D491120FA75}" destId="{B206F220-CB8A-4A38-870B-10719580BC15}" srcOrd="1" destOrd="0" presId="urn:microsoft.com/office/officeart/2005/8/layout/vList4"/>
    <dgm:cxn modelId="{F9825C4B-644D-4F54-8487-D3E8BFA4FCB1}" srcId="{09BD5CFC-DFAA-41F9-8306-68F88F2CDD54}" destId="{47922D4F-300B-4989-A5F6-5D491120FA75}" srcOrd="1" destOrd="0" parTransId="{15AAA0BC-C997-45D1-9D57-1A994EA2C657}" sibTransId="{FC63F31E-D9FC-49AB-9BAE-06F29ACB4729}"/>
    <dgm:cxn modelId="{3EA7F344-0CA3-4379-8AA6-3221896F365A}" type="presOf" srcId="{5D1AF4FD-8A93-43E9-AAEB-24DF59424DED}" destId="{96CA479A-485D-443A-ABB9-50E05CB78977}" srcOrd="0" destOrd="0" presId="urn:microsoft.com/office/officeart/2005/8/layout/vList4"/>
    <dgm:cxn modelId="{7FDC8EB4-4316-40F4-B16B-9A0935334296}" type="presOf" srcId="{84B5618A-61C3-4E2A-BD23-01697D30DEB8}" destId="{B77EDFA3-2C7F-446A-866E-276CF9D2C121}" srcOrd="0" destOrd="0" presId="urn:microsoft.com/office/officeart/2005/8/layout/vList4"/>
    <dgm:cxn modelId="{BF59B914-D297-4C29-B693-7000B547A237}" type="presOf" srcId="{84B5618A-61C3-4E2A-BD23-01697D30DEB8}" destId="{F3AE89CC-BD13-4858-8F72-1E37C17D1BB3}" srcOrd="1" destOrd="0" presId="urn:microsoft.com/office/officeart/2005/8/layout/vList4"/>
    <dgm:cxn modelId="{85C7EE27-9B1D-44EA-A269-4BAA77DFE694}" srcId="{09BD5CFC-DFAA-41F9-8306-68F88F2CDD54}" destId="{5D1AF4FD-8A93-43E9-AAEB-24DF59424DED}" srcOrd="0" destOrd="0" parTransId="{4E24FE21-1B06-4489-8F51-39729DE3017C}" sibTransId="{2F18BB83-968B-43EB-ADC6-7F91AC791CD6}"/>
    <dgm:cxn modelId="{514308D1-FA18-4DC4-8199-281A18A40A51}" type="presOf" srcId="{09BD5CFC-DFAA-41F9-8306-68F88F2CDD54}" destId="{BC09A7A5-2BA5-4256-8D48-7AF706A0C441}" srcOrd="0" destOrd="0" presId="urn:microsoft.com/office/officeart/2005/8/layout/vList4"/>
    <dgm:cxn modelId="{6B274406-E477-4493-9BB3-F3657F16F657}" type="presOf" srcId="{47922D4F-300B-4989-A5F6-5D491120FA75}" destId="{DED32965-7D18-4C7A-A3E6-D64B3131481D}" srcOrd="0" destOrd="0" presId="urn:microsoft.com/office/officeart/2005/8/layout/vList4"/>
    <dgm:cxn modelId="{3DFD1DA6-6B56-48C1-BAB5-6B2B9C087AA4}" srcId="{09BD5CFC-DFAA-41F9-8306-68F88F2CDD54}" destId="{84B5618A-61C3-4E2A-BD23-01697D30DEB8}" srcOrd="2" destOrd="0" parTransId="{87A54A8B-CD23-49DD-A70D-7B6113BAD318}" sibTransId="{22BAB336-7719-4DA7-8B27-64A4AA603C4C}"/>
    <dgm:cxn modelId="{EE1ED3B4-5698-4A93-B783-3D71633E32DF}" type="presOf" srcId="{5D1AF4FD-8A93-43E9-AAEB-24DF59424DED}" destId="{A047F9B1-6B1F-48AC-ACBF-17CF3251C55E}" srcOrd="1" destOrd="0" presId="urn:microsoft.com/office/officeart/2005/8/layout/vList4"/>
    <dgm:cxn modelId="{76099268-696B-4D1C-B553-4EB5E4059BA5}" type="presParOf" srcId="{BC09A7A5-2BA5-4256-8D48-7AF706A0C441}" destId="{FB731D04-8BEE-4C6D-B7A7-1D7D578A22C0}" srcOrd="0" destOrd="0" presId="urn:microsoft.com/office/officeart/2005/8/layout/vList4"/>
    <dgm:cxn modelId="{5FA2F350-0F17-48EE-BFBA-00A06F2E9D04}" type="presParOf" srcId="{FB731D04-8BEE-4C6D-B7A7-1D7D578A22C0}" destId="{96CA479A-485D-443A-ABB9-50E05CB78977}" srcOrd="0" destOrd="0" presId="urn:microsoft.com/office/officeart/2005/8/layout/vList4"/>
    <dgm:cxn modelId="{1363ED23-B746-4FE5-9D1D-40BF5F3A6B25}" type="presParOf" srcId="{FB731D04-8BEE-4C6D-B7A7-1D7D578A22C0}" destId="{8B79A71A-1302-482D-8DBC-B3EE7E6F1B3E}" srcOrd="1" destOrd="0" presId="urn:microsoft.com/office/officeart/2005/8/layout/vList4"/>
    <dgm:cxn modelId="{0FD1B0BC-34DA-4F75-8274-DC6B319796D8}" type="presParOf" srcId="{FB731D04-8BEE-4C6D-B7A7-1D7D578A22C0}" destId="{A047F9B1-6B1F-48AC-ACBF-17CF3251C55E}" srcOrd="2" destOrd="0" presId="urn:microsoft.com/office/officeart/2005/8/layout/vList4"/>
    <dgm:cxn modelId="{5FE79AFC-DF7C-4AE3-8B3D-CD0DF648AF5B}" type="presParOf" srcId="{BC09A7A5-2BA5-4256-8D48-7AF706A0C441}" destId="{CBDEDCC3-567B-46E7-9165-799878EA69B3}" srcOrd="1" destOrd="0" presId="urn:microsoft.com/office/officeart/2005/8/layout/vList4"/>
    <dgm:cxn modelId="{CBD0EA6E-EF70-4CF1-B624-22B336EAD019}" type="presParOf" srcId="{BC09A7A5-2BA5-4256-8D48-7AF706A0C441}" destId="{749E2093-05AC-4063-9438-B16F4A21BD2D}" srcOrd="2" destOrd="0" presId="urn:microsoft.com/office/officeart/2005/8/layout/vList4"/>
    <dgm:cxn modelId="{92102201-598D-4911-A0CB-5D967474FC7E}" type="presParOf" srcId="{749E2093-05AC-4063-9438-B16F4A21BD2D}" destId="{DED32965-7D18-4C7A-A3E6-D64B3131481D}" srcOrd="0" destOrd="0" presId="urn:microsoft.com/office/officeart/2005/8/layout/vList4"/>
    <dgm:cxn modelId="{F2845F8F-4F80-482E-AF9F-909E9323793B}" type="presParOf" srcId="{749E2093-05AC-4063-9438-B16F4A21BD2D}" destId="{0E651864-307E-4EF1-B266-CFBFB3C1EBC9}" srcOrd="1" destOrd="0" presId="urn:microsoft.com/office/officeart/2005/8/layout/vList4"/>
    <dgm:cxn modelId="{E4987F0D-9F9C-44C0-9250-38216A50C555}" type="presParOf" srcId="{749E2093-05AC-4063-9438-B16F4A21BD2D}" destId="{B206F220-CB8A-4A38-870B-10719580BC15}" srcOrd="2" destOrd="0" presId="urn:microsoft.com/office/officeart/2005/8/layout/vList4"/>
    <dgm:cxn modelId="{2B9B8E12-204A-467A-B62F-16F83ED3E9A4}" type="presParOf" srcId="{BC09A7A5-2BA5-4256-8D48-7AF706A0C441}" destId="{236F4BDF-25B5-42AE-B955-7E31E0A71DFC}" srcOrd="3" destOrd="0" presId="urn:microsoft.com/office/officeart/2005/8/layout/vList4"/>
    <dgm:cxn modelId="{03BEC324-762B-41EB-8F30-D8F8BDA3D606}" type="presParOf" srcId="{BC09A7A5-2BA5-4256-8D48-7AF706A0C441}" destId="{DDBA83DD-D934-47CA-8BDD-55462800BD84}" srcOrd="4" destOrd="0" presId="urn:microsoft.com/office/officeart/2005/8/layout/vList4"/>
    <dgm:cxn modelId="{69F2999D-0DDB-4C79-8E5E-2D6F88049589}" type="presParOf" srcId="{DDBA83DD-D934-47CA-8BDD-55462800BD84}" destId="{B77EDFA3-2C7F-446A-866E-276CF9D2C121}" srcOrd="0" destOrd="0" presId="urn:microsoft.com/office/officeart/2005/8/layout/vList4"/>
    <dgm:cxn modelId="{51B45262-5561-474E-A25E-76EB044407F0}" type="presParOf" srcId="{DDBA83DD-D934-47CA-8BDD-55462800BD84}" destId="{30F2BB1E-89BD-42FD-A1EA-35E18CFFEDD9}" srcOrd="1" destOrd="0" presId="urn:microsoft.com/office/officeart/2005/8/layout/vList4"/>
    <dgm:cxn modelId="{8B3D1AC9-F2A6-49B0-8557-3933D5EF8D33}" type="presParOf" srcId="{DDBA83DD-D934-47CA-8BDD-55462800BD84}" destId="{F3AE89CC-BD13-4858-8F72-1E37C17D1BB3}" srcOrd="2" destOrd="0" presId="urn:microsoft.com/office/officeart/2005/8/layout/vList4"/>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65B5BB-AEEC-478D-AFF9-E6EBD7783212}" type="datetimeFigureOut">
              <a:rPr lang="zh-CN" altLang="en-US" smtClean="0"/>
              <a:t>2018/11/13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D83B1A-840F-41C6-BAE2-4E5EF1C69D2A}" type="slidenum">
              <a:rPr lang="zh-CN" altLang="en-US" smtClean="0"/>
              <a:t>‹#›</a:t>
            </a:fld>
            <a:endParaRPr lang="zh-CN" altLang="en-US"/>
          </a:p>
        </p:txBody>
      </p:sp>
    </p:spTree>
    <p:extLst>
      <p:ext uri="{BB962C8B-B14F-4D97-AF65-F5344CB8AC3E}">
        <p14:creationId xmlns:p14="http://schemas.microsoft.com/office/powerpoint/2010/main" val="3332135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CN" sz="1200"/>
            </a:lvl1pPr>
          </a:lstStyle>
          <a:p>
            <a:endParaRPr lang="zh-CN"/>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zh-CN" sz="1200"/>
            </a:lvl1pPr>
          </a:lstStyle>
          <a:p>
            <a:fld id="{EC13577B-6902-467D-A26C-08A0DD5E4E03}" type="datetimeFigureOut">
              <a:t>2018/11/13</a:t>
            </a:fld>
            <a:endParaRPr lang="zh-CN"/>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zh-CN" sz="1200"/>
            </a:lvl1pPr>
          </a:lstStyle>
          <a:p>
            <a:endParaRPr lang="zh-CN"/>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zh-CN" sz="1200"/>
            </a:lvl1pPr>
          </a:lstStyle>
          <a:p>
            <a:fld id="{DF61EA0F-A667-4B49-8422-0062BC55E249}" type="slidenum">
              <a:t>‹#›</a:t>
            </a:fld>
            <a:endParaRPr lang="zh-CN"/>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lang="zh-CN" sz="1200" kern="1200">
        <a:solidFill>
          <a:schemeClr val="tx1"/>
        </a:solidFill>
        <a:latin typeface="+mn-lt"/>
        <a:ea typeface="+mn-ea"/>
        <a:cs typeface="+mn-cs"/>
      </a:defRPr>
    </a:lvl1pPr>
    <a:lvl2pPr marL="457200" algn="l" defTabSz="914400" rtl="0" eaLnBrk="1" latinLnBrk="0" hangingPunct="1">
      <a:defRPr lang="zh-CN" sz="1200" kern="1200">
        <a:solidFill>
          <a:schemeClr val="tx1"/>
        </a:solidFill>
        <a:latin typeface="+mn-lt"/>
        <a:ea typeface="+mn-ea"/>
        <a:cs typeface="+mn-cs"/>
      </a:defRPr>
    </a:lvl2pPr>
    <a:lvl3pPr marL="914400" algn="l" defTabSz="914400" rtl="0" eaLnBrk="1" latinLnBrk="0" hangingPunct="1">
      <a:defRPr lang="zh-CN" sz="1200" kern="1200">
        <a:solidFill>
          <a:schemeClr val="tx1"/>
        </a:solidFill>
        <a:latin typeface="+mn-lt"/>
        <a:ea typeface="+mn-ea"/>
        <a:cs typeface="+mn-cs"/>
      </a:defRPr>
    </a:lvl3pPr>
    <a:lvl4pPr marL="1371600" algn="l" defTabSz="914400" rtl="0" eaLnBrk="1" latinLnBrk="0" hangingPunct="1">
      <a:defRPr lang="zh-CN" sz="1200" kern="1200">
        <a:solidFill>
          <a:schemeClr val="tx1"/>
        </a:solidFill>
        <a:latin typeface="+mn-lt"/>
        <a:ea typeface="+mn-ea"/>
        <a:cs typeface="+mn-cs"/>
      </a:defRPr>
    </a:lvl4pPr>
    <a:lvl5pPr marL="1828800" algn="l" defTabSz="914400" rtl="0" eaLnBrk="1" latinLnBrk="0" hangingPunct="1">
      <a:defRPr lang="zh-CN" sz="1200" kern="1200">
        <a:solidFill>
          <a:schemeClr val="tx1"/>
        </a:solidFill>
        <a:latin typeface="+mn-lt"/>
        <a:ea typeface="+mn-ea"/>
        <a:cs typeface="+mn-cs"/>
      </a:defRPr>
    </a:lvl5pPr>
    <a:lvl6pPr marL="2286000" algn="l" defTabSz="914400" rtl="0" eaLnBrk="1" latinLnBrk="0" hangingPunct="1">
      <a:defRPr lang="zh-CN" sz="1200" kern="1200">
        <a:solidFill>
          <a:schemeClr val="tx1"/>
        </a:solidFill>
        <a:latin typeface="+mn-lt"/>
        <a:ea typeface="+mn-ea"/>
        <a:cs typeface="+mn-cs"/>
      </a:defRPr>
    </a:lvl6pPr>
    <a:lvl7pPr marL="2743200" algn="l" defTabSz="914400" rtl="0" eaLnBrk="1" latinLnBrk="0" hangingPunct="1">
      <a:defRPr lang="zh-CN" sz="1200" kern="1200">
        <a:solidFill>
          <a:schemeClr val="tx1"/>
        </a:solidFill>
        <a:latin typeface="+mn-lt"/>
        <a:ea typeface="+mn-ea"/>
        <a:cs typeface="+mn-cs"/>
      </a:defRPr>
    </a:lvl7pPr>
    <a:lvl8pPr marL="3200400" algn="l" defTabSz="914400" rtl="0" eaLnBrk="1" latinLnBrk="0" hangingPunct="1">
      <a:defRPr lang="zh-CN" sz="1200" kern="1200">
        <a:solidFill>
          <a:schemeClr val="tx1"/>
        </a:solidFill>
        <a:latin typeface="+mn-lt"/>
        <a:ea typeface="+mn-ea"/>
        <a:cs typeface="+mn-cs"/>
      </a:defRPr>
    </a:lvl8pPr>
    <a:lvl9pPr marL="3657600" algn="l" defTabSz="914400" rtl="0" eaLnBrk="1" latinLnBrk="0" hangingPunct="1">
      <a:defRPr lang="zh-CN"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dirty="0"/>
          </a:p>
        </p:txBody>
      </p:sp>
      <p:sp>
        <p:nvSpPr>
          <p:cNvPr id="4" name="幻灯片编号占位符 3"/>
          <p:cNvSpPr>
            <a:spLocks noGrp="1"/>
          </p:cNvSpPr>
          <p:nvPr>
            <p:ph type="sldNum" sz="quarter" idx="10"/>
          </p:nvPr>
        </p:nvSpPr>
        <p:spPr/>
        <p:txBody>
          <a:bodyPr/>
          <a:lstStyle/>
          <a:p>
            <a:fld id="{DF61EA0F-A667-4B49-8422-0062BC55E249}" type="slidenum">
              <a:rPr lang="zh-CN" smtClean="0"/>
              <a:t>1</a:t>
            </a:fld>
            <a:endParaRPr lang="zh-CN"/>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1EA0F-A667-4B49-8422-0062BC55E249}" type="slidenum">
              <a:rPr lang="en-US" altLang="zh-CN" smtClean="0"/>
              <a:t>3</a:t>
            </a:fld>
            <a:endParaRPr lang="zh-CN" altLang="en-US"/>
          </a:p>
        </p:txBody>
      </p:sp>
    </p:spTree>
    <p:extLst>
      <p:ext uri="{BB962C8B-B14F-4D97-AF65-F5344CB8AC3E}">
        <p14:creationId xmlns:p14="http://schemas.microsoft.com/office/powerpoint/2010/main" val="3528117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zh-CN" smtClean="0"/>
          </a:p>
        </p:txBody>
      </p:sp>
      <p:sp>
        <p:nvSpPr>
          <p:cNvPr id="27652"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endParaRPr lang="zh-CN" altLang="zh-CN" smtClean="0"/>
          </a:p>
        </p:txBody>
      </p:sp>
      <p:sp>
        <p:nvSpPr>
          <p:cNvPr id="27653"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SzPct val="100000"/>
            </a:pPr>
            <a:fld id="{241C2A0C-9009-41D2-BB9D-19B292CD4419}" type="datetime8">
              <a:rPr lang="en-US" altLang="zh-CN">
                <a:solidFill>
                  <a:srgbClr val="FFFFFF"/>
                </a:solidFill>
                <a:sym typeface="Calibri" pitchFamily="34" charset="0"/>
              </a:rPr>
              <a:pPr>
                <a:buSzPct val="100000"/>
              </a:pPr>
              <a:t>11/13/2018 10:35 AM</a:t>
            </a:fld>
            <a:endParaRPr lang="en-US" altLang="zh-CN">
              <a:solidFill>
                <a:srgbClr val="FFFFFF"/>
              </a:solidFill>
              <a:sym typeface="Calibri" pitchFamily="34" charset="0"/>
            </a:endParaRPr>
          </a:p>
        </p:txBody>
      </p:sp>
      <p:sp>
        <p:nvSpPr>
          <p:cNvPr id="27654" name="Footer Placeholder 5"/>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buSzPct val="100000"/>
            </a:pPr>
            <a:r>
              <a:rPr lang="en-US" altLang="zh-CN" smtClean="0">
                <a:solidFill>
                  <a:srgbClr val="000000"/>
                </a:solidFill>
                <a:sym typeface="Calibri" pitchFamily="34" charset="0"/>
              </a:rPr>
              <a:t>© 2007 Microsoft Corporation</a:t>
            </a:r>
            <a:r>
              <a:rPr lang="zh-CN" altLang="en-US" smtClean="0">
                <a:solidFill>
                  <a:srgbClr val="000000"/>
                </a:solidFill>
                <a:sym typeface="Calibri" pitchFamily="34" charset="0"/>
              </a:rPr>
              <a:t>。 保留所有权利。 </a:t>
            </a:r>
            <a:r>
              <a:rPr lang="en-US" altLang="zh-CN" smtClean="0">
                <a:solidFill>
                  <a:srgbClr val="000000"/>
                </a:solidFill>
                <a:sym typeface="Calibri" pitchFamily="34" charset="0"/>
              </a:rPr>
              <a:t>Microsoft</a:t>
            </a:r>
            <a:r>
              <a:rPr lang="zh-CN" altLang="en-US" smtClean="0">
                <a:solidFill>
                  <a:srgbClr val="000000"/>
                </a:solidFill>
                <a:sym typeface="Calibri" pitchFamily="34" charset="0"/>
              </a:rPr>
              <a:t>、</a:t>
            </a:r>
            <a:r>
              <a:rPr lang="en-US" altLang="zh-CN" smtClean="0">
                <a:solidFill>
                  <a:srgbClr val="000000"/>
                </a:solidFill>
                <a:sym typeface="Calibri" pitchFamily="34" charset="0"/>
              </a:rPr>
              <a:t>Windows</a:t>
            </a:r>
            <a:r>
              <a:rPr lang="zh-CN" altLang="en-US" smtClean="0">
                <a:solidFill>
                  <a:srgbClr val="000000"/>
                </a:solidFill>
                <a:sym typeface="Calibri" pitchFamily="34" charset="0"/>
              </a:rPr>
              <a:t>、</a:t>
            </a:r>
            <a:r>
              <a:rPr lang="en-US" altLang="zh-CN" smtClean="0">
                <a:solidFill>
                  <a:srgbClr val="000000"/>
                </a:solidFill>
                <a:sym typeface="Calibri" pitchFamily="34" charset="0"/>
              </a:rPr>
              <a:t>Windows Vista </a:t>
            </a:r>
            <a:r>
              <a:rPr lang="zh-CN" altLang="en-US" smtClean="0">
                <a:solidFill>
                  <a:srgbClr val="000000"/>
                </a:solidFill>
                <a:sym typeface="Calibri" pitchFamily="34" charset="0"/>
              </a:rPr>
              <a:t>和其他产品名称是 </a:t>
            </a:r>
            <a:r>
              <a:rPr lang="en-US" altLang="zh-CN" smtClean="0">
                <a:solidFill>
                  <a:srgbClr val="000000"/>
                </a:solidFill>
                <a:sym typeface="Calibri" pitchFamily="34" charset="0"/>
              </a:rPr>
              <a:t>Microsoft Corporation </a:t>
            </a:r>
            <a:r>
              <a:rPr lang="zh-CN" altLang="en-US" smtClean="0">
                <a:solidFill>
                  <a:srgbClr val="000000"/>
                </a:solidFill>
                <a:sym typeface="Calibri" pitchFamily="34" charset="0"/>
              </a:rPr>
              <a:t>在美国和</a:t>
            </a:r>
            <a:r>
              <a:rPr lang="en-US" altLang="zh-CN" smtClean="0">
                <a:solidFill>
                  <a:srgbClr val="000000"/>
                </a:solidFill>
                <a:sym typeface="Calibri" pitchFamily="34" charset="0"/>
              </a:rPr>
              <a:t>/</a:t>
            </a:r>
            <a:r>
              <a:rPr lang="zh-CN" altLang="en-US" smtClean="0">
                <a:solidFill>
                  <a:srgbClr val="000000"/>
                </a:solidFill>
                <a:sym typeface="Calibri" pitchFamily="34" charset="0"/>
              </a:rPr>
              <a:t>或其他国家或地区的注册商标和</a:t>
            </a:r>
            <a:r>
              <a:rPr lang="en-US" altLang="zh-CN" smtClean="0">
                <a:solidFill>
                  <a:srgbClr val="000000"/>
                </a:solidFill>
                <a:sym typeface="Calibri" pitchFamily="34" charset="0"/>
              </a:rPr>
              <a:t>/</a:t>
            </a:r>
            <a:r>
              <a:rPr lang="zh-CN" altLang="en-US" smtClean="0">
                <a:solidFill>
                  <a:srgbClr val="000000"/>
                </a:solidFill>
                <a:sym typeface="Calibri" pitchFamily="34" charset="0"/>
              </a:rPr>
              <a:t>或商标。</a:t>
            </a:r>
          </a:p>
          <a:p>
            <a:pPr fontAlgn="base">
              <a:spcBef>
                <a:spcPct val="0"/>
              </a:spcBef>
              <a:spcAft>
                <a:spcPct val="0"/>
              </a:spcAft>
              <a:buSzPct val="100000"/>
            </a:pPr>
            <a:r>
              <a:rPr lang="zh-CN" altLang="en-US" smtClean="0">
                <a:solidFill>
                  <a:srgbClr val="000000"/>
                </a:solidFill>
                <a:sym typeface="Calibri" pitchFamily="34" charset="0"/>
              </a:rPr>
              <a:t>本文中的信息仅供参考，并代表 </a:t>
            </a:r>
            <a:r>
              <a:rPr lang="en-US" altLang="zh-CN" smtClean="0">
                <a:solidFill>
                  <a:srgbClr val="000000"/>
                </a:solidFill>
                <a:sym typeface="Calibri" pitchFamily="34" charset="0"/>
              </a:rPr>
              <a:t>Microsoft Corporation </a:t>
            </a:r>
            <a:r>
              <a:rPr lang="zh-CN" altLang="en-US" smtClean="0">
                <a:solidFill>
                  <a:srgbClr val="000000"/>
                </a:solidFill>
                <a:sym typeface="Calibri" pitchFamily="34" charset="0"/>
              </a:rPr>
              <a:t>截至此演示文稿发布之日的观点。  </a:t>
            </a:r>
            <a:r>
              <a:rPr lang="en-US" altLang="zh-CN" smtClean="0">
                <a:solidFill>
                  <a:srgbClr val="000000"/>
                </a:solidFill>
                <a:sym typeface="Calibri" pitchFamily="34" charset="0"/>
              </a:rPr>
              <a:t>Microsoft </a:t>
            </a:r>
            <a:r>
              <a:rPr lang="zh-CN" altLang="en-US" smtClean="0">
                <a:solidFill>
                  <a:srgbClr val="000000"/>
                </a:solidFill>
                <a:sym typeface="Calibri" pitchFamily="34" charset="0"/>
              </a:rPr>
              <a:t>必须对不断变化的市场条件做出响应，因此不应将本演示文稿视为 </a:t>
            </a:r>
            <a:r>
              <a:rPr lang="en-US" altLang="zh-CN" smtClean="0">
                <a:solidFill>
                  <a:srgbClr val="000000"/>
                </a:solidFill>
                <a:sym typeface="Calibri" pitchFamily="34" charset="0"/>
              </a:rPr>
              <a:t>Microsoft </a:t>
            </a:r>
            <a:r>
              <a:rPr lang="zh-CN" altLang="en-US" smtClean="0">
                <a:solidFill>
                  <a:srgbClr val="000000"/>
                </a:solidFill>
                <a:sym typeface="Calibri" pitchFamily="34" charset="0"/>
              </a:rPr>
              <a:t>方面的承诺，并且 </a:t>
            </a:r>
            <a:r>
              <a:rPr lang="en-US" altLang="zh-CN" smtClean="0">
                <a:solidFill>
                  <a:srgbClr val="000000"/>
                </a:solidFill>
                <a:sym typeface="Calibri" pitchFamily="34" charset="0"/>
              </a:rPr>
              <a:t>Microsoft </a:t>
            </a:r>
            <a:r>
              <a:rPr lang="zh-CN" altLang="en-US" smtClean="0">
                <a:solidFill>
                  <a:srgbClr val="000000"/>
                </a:solidFill>
                <a:sym typeface="Calibri" pitchFamily="34" charset="0"/>
              </a:rPr>
              <a:t>不能保证所提供的任何信息在此演示文稿发布日期之后的准确性。  </a:t>
            </a:r>
            <a:br>
              <a:rPr lang="zh-CN" altLang="en-US" smtClean="0">
                <a:solidFill>
                  <a:srgbClr val="000000"/>
                </a:solidFill>
                <a:sym typeface="Calibri" pitchFamily="34" charset="0"/>
              </a:rPr>
            </a:br>
            <a:r>
              <a:rPr lang="en-US" altLang="zh-CN" smtClean="0">
                <a:solidFill>
                  <a:srgbClr val="000000"/>
                </a:solidFill>
                <a:sym typeface="Calibri" pitchFamily="34" charset="0"/>
              </a:rPr>
              <a:t>Microsoft </a:t>
            </a:r>
            <a:r>
              <a:rPr lang="zh-CN" altLang="en-US" smtClean="0">
                <a:solidFill>
                  <a:srgbClr val="000000"/>
                </a:solidFill>
                <a:sym typeface="Calibri" pitchFamily="34" charset="0"/>
              </a:rPr>
              <a:t>不对此演示文稿中的信息做任何明示、暗示或法定保证。</a:t>
            </a:r>
          </a:p>
        </p:txBody>
      </p:sp>
      <p:sp>
        <p:nvSpPr>
          <p:cNvPr id="27655"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SzPct val="100000"/>
            </a:pPr>
            <a:fld id="{15FDE8BF-3832-41C5-9A47-838F79DA8A1F}" type="slidenum">
              <a:rPr lang="en-US" altLang="zh-CN">
                <a:solidFill>
                  <a:srgbClr val="FFFFFF"/>
                </a:solidFill>
                <a:sym typeface="Calibri" pitchFamily="34" charset="0"/>
              </a:rPr>
              <a:pPr>
                <a:buSzPct val="100000"/>
              </a:pPr>
              <a:t>4</a:t>
            </a:fld>
            <a:endParaRPr lang="en-US" altLang="zh-CN">
              <a:solidFill>
                <a:srgbClr val="FFFFFF"/>
              </a:solidFill>
              <a:sym typeface="Calibri" pitchFamily="34" charset="0"/>
            </a:endParaRPr>
          </a:p>
        </p:txBody>
      </p:sp>
    </p:spTree>
    <p:extLst>
      <p:ext uri="{BB962C8B-B14F-4D97-AF65-F5344CB8AC3E}">
        <p14:creationId xmlns:p14="http://schemas.microsoft.com/office/powerpoint/2010/main" val="304860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ctrTitle"/>
          </p:nvPr>
        </p:nvSpPr>
        <p:spPr>
          <a:xfrm>
            <a:off x="838200" y="2061006"/>
            <a:ext cx="10515600" cy="2387600"/>
          </a:xfrm>
        </p:spPr>
        <p:txBody>
          <a:bodyPr anchor="b">
            <a:normAutofit/>
          </a:bodyPr>
          <a:lstStyle>
            <a:lvl1pPr algn="l" latinLnBrk="0">
              <a:defRPr lang="zh-CN" sz="5400">
                <a:solidFill>
                  <a:schemeClr val="bg1"/>
                </a:solidFill>
              </a:defRPr>
            </a:lvl1pPr>
          </a:lstStyle>
          <a:p>
            <a:r>
              <a:rPr lang="zh-CN" altLang="en-US" smtClean="0"/>
              <a:t>单击此处编辑母版标题样式</a:t>
            </a:r>
            <a:endParaRPr lang="zh-CN"/>
          </a:p>
        </p:txBody>
      </p:sp>
      <p:sp>
        <p:nvSpPr>
          <p:cNvPr id="3" name="副标题 2"/>
          <p:cNvSpPr>
            <a:spLocks noGrp="1"/>
          </p:cNvSpPr>
          <p:nvPr>
            <p:ph type="subTitle" idx="1"/>
          </p:nvPr>
        </p:nvSpPr>
        <p:spPr>
          <a:xfrm>
            <a:off x="838202" y="5110609"/>
            <a:ext cx="6705599" cy="1137793"/>
          </a:xfrm>
        </p:spPr>
        <p:txBody>
          <a:bodyPr>
            <a:normAutofit/>
          </a:bodyPr>
          <a:lstStyle>
            <a:lvl1pPr marL="0" indent="0" algn="l" latinLnBrk="0">
              <a:lnSpc>
                <a:spcPct val="150000"/>
              </a:lnSpc>
              <a:spcBef>
                <a:spcPts val="600"/>
              </a:spcBef>
              <a:buNone/>
              <a:defRPr lang="zh-CN" sz="2800">
                <a:solidFill>
                  <a:srgbClr val="D24726"/>
                </a:solidFill>
                <a:latin typeface="+mj-lt"/>
              </a:defRPr>
            </a:lvl1pPr>
            <a:lvl2pPr marL="457200" indent="0" algn="ctr" latinLnBrk="0">
              <a:buNone/>
              <a:defRPr lang="zh-CN" sz="2000"/>
            </a:lvl2pPr>
            <a:lvl3pPr marL="914400" indent="0" algn="ctr" latinLnBrk="0">
              <a:buNone/>
              <a:defRPr lang="zh-CN" sz="1800"/>
            </a:lvl3pPr>
            <a:lvl4pPr marL="1371600" indent="0" algn="ctr" latinLnBrk="0">
              <a:buNone/>
              <a:defRPr lang="zh-CN" sz="1600"/>
            </a:lvl4pPr>
            <a:lvl5pPr marL="1828800" indent="0" algn="ctr" latinLnBrk="0">
              <a:buNone/>
              <a:defRPr lang="zh-CN" sz="1600"/>
            </a:lvl5pPr>
            <a:lvl6pPr marL="2286000" indent="0" algn="ctr" latinLnBrk="0">
              <a:buNone/>
              <a:defRPr lang="zh-CN" sz="1600"/>
            </a:lvl6pPr>
            <a:lvl7pPr marL="2743200" indent="0" algn="ctr" latinLnBrk="0">
              <a:buNone/>
              <a:defRPr lang="zh-CN" sz="1600"/>
            </a:lvl7pPr>
            <a:lvl8pPr marL="3200400" indent="0" algn="ctr" latinLnBrk="0">
              <a:buNone/>
              <a:defRPr lang="zh-CN" sz="1600"/>
            </a:lvl8pPr>
            <a:lvl9pPr marL="3657600" indent="0" algn="ctr" latinLnBrk="0">
              <a:buNone/>
              <a:defRPr lang="zh-CN" sz="1600"/>
            </a:lvl9pPr>
          </a:lstStyle>
          <a:p>
            <a:r>
              <a:rPr lang="zh-CN" altLang="en-US" smtClean="0"/>
              <a:t>单击此处编辑母版副标题样式</a:t>
            </a:r>
            <a:endParaRPr lang="zh-CN" dirty="0"/>
          </a:p>
        </p:txBody>
      </p:sp>
      <p:sp>
        <p:nvSpPr>
          <p:cNvPr id="4" name="日期占位符 3"/>
          <p:cNvSpPr>
            <a:spLocks noGrp="1"/>
          </p:cNvSpPr>
          <p:nvPr>
            <p:ph type="dt" sz="half" idx="10"/>
          </p:nvPr>
        </p:nvSpPr>
        <p:spPr/>
        <p:txBody>
          <a:bodyPr/>
          <a:lstStyle/>
          <a:p>
            <a:fld id="{8BEEBAAA-29B5-4AF5-BC5F-7E580C29002D}" type="datetimeFigureOut">
              <a:t>2018/11/13</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9860EDB8-5305-433F-BE41-D7A86D811DB3}" type="slidenum">
              <a:t>‹#›</a:t>
            </a:fld>
            <a:endParaRPr lang="zh-CN"/>
          </a:p>
        </p:txBody>
      </p:sp>
      <p:sp>
        <p:nvSpPr>
          <p:cNvPr id="8" name="矩形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17185494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title"/>
          </p:nvPr>
        </p:nvSpPr>
        <p:spPr>
          <a:xfrm>
            <a:off x="604434" y="0"/>
            <a:ext cx="10749367" cy="1208868"/>
          </a:xfrm>
        </p:spPr>
        <p:txBody>
          <a:bodyPr anchor="b">
            <a:normAutofit/>
          </a:bodyPr>
          <a:lstStyle>
            <a:lvl1pPr latinLnBrk="0">
              <a:defRPr lang="zh-CN" sz="3600">
                <a:solidFill>
                  <a:schemeClr val="bg1"/>
                </a:solidFill>
              </a:defRPr>
            </a:lvl1pPr>
          </a:lstStyle>
          <a:p>
            <a:r>
              <a:rPr lang="zh-CN" altLang="en-US" smtClean="0"/>
              <a:t>单击此处编辑母版标题样式</a:t>
            </a:r>
            <a:endParaRPr lang="zh-CN"/>
          </a:p>
        </p:txBody>
      </p:sp>
      <p:sp>
        <p:nvSpPr>
          <p:cNvPr id="3" name="内容占位符 2"/>
          <p:cNvSpPr>
            <a:spLocks noGrp="1"/>
          </p:cNvSpPr>
          <p:nvPr>
            <p:ph idx="1"/>
          </p:nvPr>
        </p:nvSpPr>
        <p:spPr>
          <a:xfrm>
            <a:off x="838201" y="1825625"/>
            <a:ext cx="4167753" cy="4351338"/>
          </a:xfrm>
        </p:spPr>
        <p:txBody>
          <a:bodyPr>
            <a:normAutofit/>
          </a:bodyPr>
          <a:lstStyle>
            <a:lvl1pPr marL="0" indent="0" latinLnBrk="0">
              <a:lnSpc>
                <a:spcPct val="150000"/>
              </a:lnSpc>
              <a:spcAft>
                <a:spcPts val="1200"/>
              </a:spcAft>
              <a:buNone/>
              <a:defRPr lang="zh-CN" sz="1600">
                <a:solidFill>
                  <a:schemeClr val="bg1">
                    <a:lumMod val="50000"/>
                  </a:schemeClr>
                </a:solidFill>
              </a:defRPr>
            </a:lvl1pPr>
            <a:lvl2pPr latinLnBrk="0">
              <a:lnSpc>
                <a:spcPct val="150000"/>
              </a:lnSpc>
              <a:spcAft>
                <a:spcPts val="1200"/>
              </a:spcAft>
              <a:defRPr lang="zh-CN" sz="1400">
                <a:solidFill>
                  <a:schemeClr val="bg1">
                    <a:lumMod val="50000"/>
                  </a:schemeClr>
                </a:solidFill>
              </a:defRPr>
            </a:lvl2pPr>
            <a:lvl3pPr latinLnBrk="0">
              <a:lnSpc>
                <a:spcPct val="150000"/>
              </a:lnSpc>
              <a:spcAft>
                <a:spcPts val="1200"/>
              </a:spcAft>
              <a:defRPr lang="zh-CN" sz="1200">
                <a:solidFill>
                  <a:schemeClr val="bg1">
                    <a:lumMod val="50000"/>
                  </a:schemeClr>
                </a:solidFill>
              </a:defRPr>
            </a:lvl3pPr>
            <a:lvl4pPr latinLnBrk="0">
              <a:lnSpc>
                <a:spcPct val="150000"/>
              </a:lnSpc>
              <a:spcAft>
                <a:spcPts val="1200"/>
              </a:spcAft>
              <a:defRPr lang="zh-CN" sz="1100">
                <a:solidFill>
                  <a:schemeClr val="bg1">
                    <a:lumMod val="50000"/>
                  </a:schemeClr>
                </a:solidFill>
              </a:defRPr>
            </a:lvl4pPr>
            <a:lvl5pPr latinLnBrk="0">
              <a:lnSpc>
                <a:spcPct val="150000"/>
              </a:lnSpc>
              <a:spcAft>
                <a:spcPts val="1200"/>
              </a:spcAft>
              <a:defRPr lang="zh-CN" sz="1100">
                <a:solidFill>
                  <a:schemeClr val="bg1">
                    <a:lumMod val="50000"/>
                  </a:schemeClr>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日期占位符 3"/>
          <p:cNvSpPr>
            <a:spLocks noGrp="1"/>
          </p:cNvSpPr>
          <p:nvPr>
            <p:ph type="dt" sz="half" idx="10"/>
          </p:nvPr>
        </p:nvSpPr>
        <p:spPr/>
        <p:txBody>
          <a:bodyPr/>
          <a:lstStyle/>
          <a:p>
            <a:fld id="{8BEEBAAA-29B5-4AF5-BC5F-7E580C29002D}" type="datetimeFigureOut">
              <a:t>2018/11/13</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9860EDB8-5305-433F-BE41-D7A86D811DB3}" type="slidenum">
              <a:t>‹#›</a:t>
            </a:fld>
            <a:endParaRPr lang="zh-CN"/>
          </a:p>
        </p:txBody>
      </p:sp>
      <p:sp>
        <p:nvSpPr>
          <p:cNvPr id="8" name="矩形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21858365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title"/>
          </p:nvPr>
        </p:nvSpPr>
        <p:spPr>
          <a:xfrm>
            <a:off x="838201" y="2402238"/>
            <a:ext cx="4508715" cy="2187227"/>
          </a:xfrm>
        </p:spPr>
        <p:txBody>
          <a:bodyPr anchor="ctr">
            <a:noAutofit/>
          </a:bodyPr>
          <a:lstStyle>
            <a:lvl1pPr algn="l" latinLnBrk="0">
              <a:defRPr lang="zh-CN" sz="4800">
                <a:solidFill>
                  <a:srgbClr val="D24726"/>
                </a:solidFill>
              </a:defRPr>
            </a:lvl1pPr>
          </a:lstStyle>
          <a:p>
            <a:r>
              <a:rPr lang="zh-CN" altLang="en-US" smtClean="0"/>
              <a:t>单击此处编辑母版标题样式</a:t>
            </a:r>
            <a:endParaRPr lang="zh-CN"/>
          </a:p>
        </p:txBody>
      </p:sp>
      <p:sp>
        <p:nvSpPr>
          <p:cNvPr id="3" name="文本占位符 2"/>
          <p:cNvSpPr>
            <a:spLocks noGrp="1"/>
          </p:cNvSpPr>
          <p:nvPr>
            <p:ph type="body" idx="1"/>
          </p:nvPr>
        </p:nvSpPr>
        <p:spPr>
          <a:xfrm>
            <a:off x="6323308" y="2402237"/>
            <a:ext cx="5269424" cy="2187226"/>
          </a:xfrm>
        </p:spPr>
        <p:txBody>
          <a:bodyPr anchor="ctr">
            <a:normAutofit/>
          </a:bodyPr>
          <a:lstStyle>
            <a:lvl1pPr marL="0" indent="0" latinLnBrk="0">
              <a:lnSpc>
                <a:spcPct val="150000"/>
              </a:lnSpc>
              <a:buNone/>
              <a:defRPr lang="zh-CN" sz="2800">
                <a:solidFill>
                  <a:schemeClr val="bg1"/>
                </a:solidFill>
                <a:latin typeface="+mj-lt"/>
              </a:defRPr>
            </a:lvl1pPr>
            <a:lvl2pPr marL="457200" indent="0" latinLnBrk="0">
              <a:buNone/>
              <a:defRPr lang="zh-CN" sz="2000"/>
            </a:lvl2pPr>
            <a:lvl3pPr marL="914400" indent="0" latinLnBrk="0">
              <a:buNone/>
              <a:defRPr lang="zh-CN" sz="1800"/>
            </a:lvl3pPr>
            <a:lvl4pPr marL="1371600" indent="0" latinLnBrk="0">
              <a:buNone/>
              <a:defRPr lang="zh-CN" sz="1600"/>
            </a:lvl4pPr>
            <a:lvl5pPr marL="1828800" indent="0" latinLnBrk="0">
              <a:buNone/>
              <a:defRPr lang="zh-CN" sz="1600"/>
            </a:lvl5pPr>
            <a:lvl6pPr marL="2286000" indent="0" latinLnBrk="0">
              <a:buNone/>
              <a:defRPr lang="zh-CN" sz="1600"/>
            </a:lvl6pPr>
            <a:lvl7pPr marL="2743200" indent="0" latinLnBrk="0">
              <a:buNone/>
              <a:defRPr lang="zh-CN" sz="1600"/>
            </a:lvl7pPr>
            <a:lvl8pPr marL="3200400" indent="0" latinLnBrk="0">
              <a:buNone/>
              <a:defRPr lang="zh-CN" sz="1600"/>
            </a:lvl8pPr>
            <a:lvl9pPr marL="3657600" indent="0" latinLnBrk="0">
              <a:buNone/>
              <a:defRPr lang="zh-CN"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BEEBAAA-29B5-4AF5-BC5F-7E580C29002D}" type="datetimeFigureOut">
              <a:t>2018/11/13</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9860EDB8-5305-433F-BE41-D7A86D811DB3}" type="slidenum">
              <a:t>‹#›</a:t>
            </a:fld>
            <a:endParaRPr lang="zh-CN"/>
          </a:p>
        </p:txBody>
      </p:sp>
      <p:sp>
        <p:nvSpPr>
          <p:cNvPr id="8" name="矩形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133565553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title"/>
          </p:nvPr>
        </p:nvSpPr>
        <p:spPr>
          <a:xfrm>
            <a:off x="609600" y="1"/>
            <a:ext cx="10744200" cy="1228436"/>
          </a:xfrm>
        </p:spPr>
        <p:txBody>
          <a:bodyPr anchor="b">
            <a:normAutofit/>
          </a:bodyPr>
          <a:lstStyle>
            <a:lvl1pPr latinLnBrk="0">
              <a:defRPr lang="zh-CN" sz="3600">
                <a:solidFill>
                  <a:schemeClr val="bg1"/>
                </a:solidFill>
              </a:defRPr>
            </a:lvl1pPr>
          </a:lstStyle>
          <a:p>
            <a:r>
              <a:rPr lang="zh-CN" altLang="en-US" smtClean="0"/>
              <a:t>单击此处编辑母版标题样式</a:t>
            </a:r>
            <a:endParaRPr lang="zh-CN"/>
          </a:p>
        </p:txBody>
      </p:sp>
      <p:sp>
        <p:nvSpPr>
          <p:cNvPr id="3" name="内容占位符 2"/>
          <p:cNvSpPr>
            <a:spLocks noGrp="1"/>
          </p:cNvSpPr>
          <p:nvPr>
            <p:ph sz="half" idx="1"/>
          </p:nvPr>
        </p:nvSpPr>
        <p:spPr>
          <a:xfrm>
            <a:off x="838200" y="1825625"/>
            <a:ext cx="5181600" cy="4351338"/>
          </a:xfrm>
        </p:spPr>
        <p:txBody>
          <a:bodyPr vert="horz" lIns="91440" tIns="45720" rIns="91440" bIns="45720" rtlCol="0">
            <a:normAutofit/>
          </a:bodyPr>
          <a:lstStyle>
            <a:lvl1pPr latinLnBrk="0">
              <a:defRPr lang="zh-CN" sz="1600">
                <a:solidFill>
                  <a:schemeClr val="bg1">
                    <a:lumMod val="50000"/>
                  </a:schemeClr>
                </a:solidFill>
              </a:defRPr>
            </a:lvl1pPr>
            <a:lvl2pPr latinLnBrk="0">
              <a:defRPr lang="zh-CN" sz="1400">
                <a:solidFill>
                  <a:schemeClr val="bg1">
                    <a:lumMod val="50000"/>
                  </a:schemeClr>
                </a:solidFill>
              </a:defRPr>
            </a:lvl2pPr>
            <a:lvl3pPr latinLnBrk="0">
              <a:defRPr lang="zh-CN" sz="1200">
                <a:solidFill>
                  <a:schemeClr val="bg1">
                    <a:lumMod val="50000"/>
                  </a:schemeClr>
                </a:solidFill>
              </a:defRPr>
            </a:lvl3pPr>
            <a:lvl4pPr latinLnBrk="0">
              <a:defRPr lang="zh-CN" sz="1100">
                <a:solidFill>
                  <a:schemeClr val="bg1">
                    <a:lumMod val="50000"/>
                  </a:schemeClr>
                </a:solidFill>
              </a:defRPr>
            </a:lvl4pPr>
            <a:lvl5pPr latinLnBrk="0">
              <a:defRPr lang="zh-CN" sz="1100">
                <a:solidFill>
                  <a:schemeClr val="bg1">
                    <a:lumMod val="50000"/>
                  </a:schemeClr>
                </a:solidFill>
              </a:defRPr>
            </a:lvl5pPr>
          </a:lstStyle>
          <a:p>
            <a:pPr marL="0" lvl="0" indent="0">
              <a:lnSpc>
                <a:spcPct val="150000"/>
              </a:lnSpc>
              <a:spcAft>
                <a:spcPts val="1200"/>
              </a:spcAft>
              <a:buNone/>
            </a:pPr>
            <a:r>
              <a:rPr lang="zh-CN" altLang="en-US" smtClean="0"/>
              <a:t>单击此处编辑母版文本样式</a:t>
            </a:r>
          </a:p>
          <a:p>
            <a:pPr marL="0" lvl="1" indent="0">
              <a:lnSpc>
                <a:spcPct val="150000"/>
              </a:lnSpc>
              <a:spcAft>
                <a:spcPts val="1200"/>
              </a:spcAft>
              <a:buNone/>
            </a:pPr>
            <a:r>
              <a:rPr lang="zh-CN" altLang="en-US" smtClean="0"/>
              <a:t>第二级</a:t>
            </a:r>
          </a:p>
          <a:p>
            <a:pPr marL="0" lvl="2" indent="0">
              <a:lnSpc>
                <a:spcPct val="150000"/>
              </a:lnSpc>
              <a:spcAft>
                <a:spcPts val="1200"/>
              </a:spcAft>
              <a:buNone/>
            </a:pPr>
            <a:r>
              <a:rPr lang="zh-CN" altLang="en-US" smtClean="0"/>
              <a:t>第三级</a:t>
            </a:r>
          </a:p>
          <a:p>
            <a:pPr marL="0" lvl="3" indent="0">
              <a:lnSpc>
                <a:spcPct val="150000"/>
              </a:lnSpc>
              <a:spcAft>
                <a:spcPts val="1200"/>
              </a:spcAft>
              <a:buNone/>
            </a:pPr>
            <a:r>
              <a:rPr lang="zh-CN" altLang="en-US" smtClean="0"/>
              <a:t>第四级</a:t>
            </a:r>
          </a:p>
          <a:p>
            <a:pPr marL="0" lvl="4" indent="0">
              <a:lnSpc>
                <a:spcPct val="150000"/>
              </a:lnSpc>
              <a:spcAft>
                <a:spcPts val="1200"/>
              </a:spcAft>
              <a:buNone/>
            </a:pPr>
            <a:r>
              <a:rPr lang="zh-CN" altLang="en-US" smtClean="0"/>
              <a:t>第五级</a:t>
            </a:r>
            <a:endParaRPr lang="zh-CN"/>
          </a:p>
        </p:txBody>
      </p:sp>
      <p:sp>
        <p:nvSpPr>
          <p:cNvPr id="4" name="内容占位符 3"/>
          <p:cNvSpPr>
            <a:spLocks noGrp="1"/>
          </p:cNvSpPr>
          <p:nvPr>
            <p:ph sz="half" idx="2"/>
          </p:nvPr>
        </p:nvSpPr>
        <p:spPr>
          <a:xfrm>
            <a:off x="6172200" y="1825625"/>
            <a:ext cx="5181600" cy="4351338"/>
          </a:xfrm>
        </p:spPr>
        <p:txBody>
          <a:bodyPr vert="horz" lIns="91440" tIns="45720" rIns="91440" bIns="45720" rtlCol="0">
            <a:normAutofit/>
          </a:bodyPr>
          <a:lstStyle>
            <a:lvl1pPr latinLnBrk="0">
              <a:defRPr lang="zh-CN" sz="1600">
                <a:solidFill>
                  <a:schemeClr val="bg1">
                    <a:lumMod val="50000"/>
                  </a:schemeClr>
                </a:solidFill>
              </a:defRPr>
            </a:lvl1pPr>
            <a:lvl2pPr latinLnBrk="0">
              <a:defRPr lang="zh-CN" sz="1400">
                <a:solidFill>
                  <a:schemeClr val="bg1">
                    <a:lumMod val="50000"/>
                  </a:schemeClr>
                </a:solidFill>
              </a:defRPr>
            </a:lvl2pPr>
            <a:lvl3pPr latinLnBrk="0">
              <a:defRPr lang="zh-CN" sz="1200">
                <a:solidFill>
                  <a:schemeClr val="bg1">
                    <a:lumMod val="50000"/>
                  </a:schemeClr>
                </a:solidFill>
              </a:defRPr>
            </a:lvl3pPr>
            <a:lvl4pPr latinLnBrk="0">
              <a:defRPr lang="zh-CN" sz="1100">
                <a:solidFill>
                  <a:schemeClr val="bg1">
                    <a:lumMod val="50000"/>
                  </a:schemeClr>
                </a:solidFill>
              </a:defRPr>
            </a:lvl4pPr>
            <a:lvl5pPr latinLnBrk="0">
              <a:defRPr lang="zh-CN" sz="1100">
                <a:solidFill>
                  <a:schemeClr val="bg1">
                    <a:lumMod val="50000"/>
                  </a:schemeClr>
                </a:solidFill>
              </a:defRPr>
            </a:lvl5pPr>
          </a:lstStyle>
          <a:p>
            <a:pPr marL="0" lvl="0" indent="0">
              <a:lnSpc>
                <a:spcPct val="150000"/>
              </a:lnSpc>
              <a:spcAft>
                <a:spcPts val="1200"/>
              </a:spcAft>
              <a:buNone/>
            </a:pPr>
            <a:r>
              <a:rPr lang="zh-CN" altLang="en-US" smtClean="0"/>
              <a:t>单击此处编辑母版文本样式</a:t>
            </a:r>
          </a:p>
          <a:p>
            <a:pPr marL="0" lvl="1" indent="0">
              <a:lnSpc>
                <a:spcPct val="150000"/>
              </a:lnSpc>
              <a:spcAft>
                <a:spcPts val="1200"/>
              </a:spcAft>
              <a:buNone/>
            </a:pPr>
            <a:r>
              <a:rPr lang="zh-CN" altLang="en-US" smtClean="0"/>
              <a:t>第二级</a:t>
            </a:r>
          </a:p>
          <a:p>
            <a:pPr marL="0" lvl="2" indent="0">
              <a:lnSpc>
                <a:spcPct val="150000"/>
              </a:lnSpc>
              <a:spcAft>
                <a:spcPts val="1200"/>
              </a:spcAft>
              <a:buNone/>
            </a:pPr>
            <a:r>
              <a:rPr lang="zh-CN" altLang="en-US" smtClean="0"/>
              <a:t>第三级</a:t>
            </a:r>
          </a:p>
          <a:p>
            <a:pPr marL="0" lvl="3" indent="0">
              <a:lnSpc>
                <a:spcPct val="150000"/>
              </a:lnSpc>
              <a:spcAft>
                <a:spcPts val="1200"/>
              </a:spcAft>
              <a:buNone/>
            </a:pPr>
            <a:r>
              <a:rPr lang="zh-CN" altLang="en-US" smtClean="0"/>
              <a:t>第四级</a:t>
            </a:r>
          </a:p>
          <a:p>
            <a:pPr marL="0" lvl="4" indent="0">
              <a:lnSpc>
                <a:spcPct val="150000"/>
              </a:lnSpc>
              <a:spcAft>
                <a:spcPts val="1200"/>
              </a:spcAft>
              <a:buNone/>
            </a:pPr>
            <a:r>
              <a:rPr lang="zh-CN" altLang="en-US" smtClean="0"/>
              <a:t>第五级</a:t>
            </a:r>
            <a:endParaRPr lang="zh-CN"/>
          </a:p>
        </p:txBody>
      </p:sp>
      <p:sp>
        <p:nvSpPr>
          <p:cNvPr id="5" name="日期占位符 4"/>
          <p:cNvSpPr>
            <a:spLocks noGrp="1"/>
          </p:cNvSpPr>
          <p:nvPr>
            <p:ph type="dt" sz="half" idx="10"/>
          </p:nvPr>
        </p:nvSpPr>
        <p:spPr/>
        <p:txBody>
          <a:bodyPr/>
          <a:lstStyle/>
          <a:p>
            <a:fld id="{8BEEBAAA-29B5-4AF5-BC5F-7E580C29002D}" type="datetimeFigureOut">
              <a:t>2018/11/13</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9860EDB8-5305-433F-BE41-D7A86D811DB3}" type="slidenum">
              <a:t>‹#›</a:t>
            </a:fld>
            <a:endParaRPr lang="zh-CN"/>
          </a:p>
        </p:txBody>
      </p:sp>
      <p:sp>
        <p:nvSpPr>
          <p:cNvPr id="9" name="矩形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title"/>
          </p:nvPr>
        </p:nvSpPr>
        <p:spPr>
          <a:xfrm>
            <a:off x="609600" y="0"/>
            <a:ext cx="10737851" cy="1228436"/>
          </a:xfrm>
        </p:spPr>
        <p:txBody>
          <a:bodyPr anchor="b">
            <a:normAutofit/>
          </a:bodyPr>
          <a:lstStyle>
            <a:lvl1pPr latinLnBrk="0">
              <a:defRPr lang="zh-CN" sz="3600">
                <a:solidFill>
                  <a:schemeClr val="bg1"/>
                </a:solidFill>
              </a:defRPr>
            </a:lvl1pPr>
          </a:lstStyle>
          <a:p>
            <a:r>
              <a:rPr lang="zh-CN" altLang="en-US" smtClean="0"/>
              <a:t>单击此处编辑母版标题样式</a:t>
            </a:r>
            <a:endParaRPr lang="zh-CN"/>
          </a:p>
        </p:txBody>
      </p:sp>
      <p:sp>
        <p:nvSpPr>
          <p:cNvPr id="3" name="文本占位符 2"/>
          <p:cNvSpPr>
            <a:spLocks noGrp="1"/>
          </p:cNvSpPr>
          <p:nvPr>
            <p:ph type="body" idx="1"/>
          </p:nvPr>
        </p:nvSpPr>
        <p:spPr>
          <a:xfrm>
            <a:off x="831851" y="1489075"/>
            <a:ext cx="5156200" cy="641350"/>
          </a:xfrm>
        </p:spPr>
        <p:txBody>
          <a:bodyPr anchor="b"/>
          <a:lstStyle>
            <a:lvl1pPr marL="0" indent="0" latinLnBrk="0">
              <a:buNone/>
              <a:defRPr lang="zh-CN" sz="2400" b="1"/>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4" name="内容占位符 3"/>
          <p:cNvSpPr>
            <a:spLocks noGrp="1"/>
          </p:cNvSpPr>
          <p:nvPr>
            <p:ph sz="half" idx="2"/>
          </p:nvPr>
        </p:nvSpPr>
        <p:spPr>
          <a:xfrm>
            <a:off x="831851" y="2193927"/>
            <a:ext cx="5156200" cy="3978275"/>
          </a:xfrm>
        </p:spPr>
        <p:txBody>
          <a:bodyPr vert="horz" lIns="91440" tIns="45720" rIns="91440" bIns="45720" rtlCol="0">
            <a:normAutofit/>
          </a:bodyPr>
          <a:lstStyle>
            <a:lvl1pPr latinLnBrk="0">
              <a:defRPr lang="zh-CN" sz="1600">
                <a:solidFill>
                  <a:schemeClr val="bg1">
                    <a:lumMod val="50000"/>
                  </a:schemeClr>
                </a:solidFill>
              </a:defRPr>
            </a:lvl1pPr>
            <a:lvl2pPr latinLnBrk="0">
              <a:defRPr lang="zh-CN" sz="1400">
                <a:solidFill>
                  <a:schemeClr val="bg1">
                    <a:lumMod val="50000"/>
                  </a:schemeClr>
                </a:solidFill>
              </a:defRPr>
            </a:lvl2pPr>
            <a:lvl3pPr latinLnBrk="0">
              <a:defRPr lang="zh-CN" sz="1200">
                <a:solidFill>
                  <a:schemeClr val="bg1">
                    <a:lumMod val="50000"/>
                  </a:schemeClr>
                </a:solidFill>
              </a:defRPr>
            </a:lvl3pPr>
            <a:lvl4pPr latinLnBrk="0">
              <a:defRPr lang="zh-CN" sz="1100">
                <a:solidFill>
                  <a:schemeClr val="bg1">
                    <a:lumMod val="50000"/>
                  </a:schemeClr>
                </a:solidFill>
              </a:defRPr>
            </a:lvl4pPr>
            <a:lvl5pPr latinLnBrk="0">
              <a:defRPr lang="zh-CN" sz="1100">
                <a:solidFill>
                  <a:schemeClr val="bg1">
                    <a:lumMod val="50000"/>
                  </a:schemeClr>
                </a:solidFill>
              </a:defRPr>
            </a:lvl5pPr>
          </a:lstStyle>
          <a:p>
            <a:pPr marL="0" lvl="0" indent="0">
              <a:lnSpc>
                <a:spcPct val="150000"/>
              </a:lnSpc>
              <a:spcAft>
                <a:spcPts val="1200"/>
              </a:spcAft>
              <a:buNone/>
            </a:pPr>
            <a:r>
              <a:rPr lang="zh-CN" altLang="en-US" smtClean="0"/>
              <a:t>单击此处编辑母版文本样式</a:t>
            </a:r>
          </a:p>
          <a:p>
            <a:pPr marL="0" lvl="1" indent="0">
              <a:lnSpc>
                <a:spcPct val="150000"/>
              </a:lnSpc>
              <a:spcAft>
                <a:spcPts val="1200"/>
              </a:spcAft>
              <a:buNone/>
            </a:pPr>
            <a:r>
              <a:rPr lang="zh-CN" altLang="en-US" smtClean="0"/>
              <a:t>第二级</a:t>
            </a:r>
          </a:p>
          <a:p>
            <a:pPr marL="0" lvl="2" indent="0">
              <a:lnSpc>
                <a:spcPct val="150000"/>
              </a:lnSpc>
              <a:spcAft>
                <a:spcPts val="1200"/>
              </a:spcAft>
              <a:buNone/>
            </a:pPr>
            <a:r>
              <a:rPr lang="zh-CN" altLang="en-US" smtClean="0"/>
              <a:t>第三级</a:t>
            </a:r>
          </a:p>
          <a:p>
            <a:pPr marL="0" lvl="3" indent="0">
              <a:lnSpc>
                <a:spcPct val="150000"/>
              </a:lnSpc>
              <a:spcAft>
                <a:spcPts val="1200"/>
              </a:spcAft>
              <a:buNone/>
            </a:pPr>
            <a:r>
              <a:rPr lang="zh-CN" altLang="en-US" smtClean="0"/>
              <a:t>第四级</a:t>
            </a:r>
          </a:p>
          <a:p>
            <a:pPr marL="0" lvl="4" indent="0">
              <a:lnSpc>
                <a:spcPct val="150000"/>
              </a:lnSpc>
              <a:spcAft>
                <a:spcPts val="1200"/>
              </a:spcAft>
              <a:buNone/>
            </a:pPr>
            <a:r>
              <a:rPr lang="zh-CN" altLang="en-US" smtClean="0"/>
              <a:t>第五级</a:t>
            </a:r>
            <a:endParaRPr lang="zh-CN"/>
          </a:p>
        </p:txBody>
      </p:sp>
      <p:sp>
        <p:nvSpPr>
          <p:cNvPr id="5" name="文本占位符 4"/>
          <p:cNvSpPr>
            <a:spLocks noGrp="1"/>
          </p:cNvSpPr>
          <p:nvPr>
            <p:ph type="body" sz="quarter" idx="3"/>
          </p:nvPr>
        </p:nvSpPr>
        <p:spPr>
          <a:xfrm>
            <a:off x="6189664" y="1489075"/>
            <a:ext cx="5157787" cy="641350"/>
          </a:xfrm>
        </p:spPr>
        <p:txBody>
          <a:bodyPr anchor="b"/>
          <a:lstStyle>
            <a:lvl1pPr marL="0" indent="0" latinLnBrk="0">
              <a:buNone/>
              <a:defRPr lang="zh-CN" sz="2400" b="1"/>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6" name="内容占位符 5"/>
          <p:cNvSpPr>
            <a:spLocks noGrp="1"/>
          </p:cNvSpPr>
          <p:nvPr>
            <p:ph sz="quarter" idx="4"/>
          </p:nvPr>
        </p:nvSpPr>
        <p:spPr>
          <a:xfrm>
            <a:off x="6189664" y="2193927"/>
            <a:ext cx="5157787" cy="3978275"/>
          </a:xfrm>
        </p:spPr>
        <p:txBody>
          <a:bodyPr vert="horz" lIns="91440" tIns="45720" rIns="91440" bIns="45720" rtlCol="0">
            <a:normAutofit/>
          </a:bodyPr>
          <a:lstStyle>
            <a:lvl1pPr latinLnBrk="0">
              <a:defRPr lang="zh-CN" sz="1600">
                <a:solidFill>
                  <a:schemeClr val="bg1">
                    <a:lumMod val="50000"/>
                  </a:schemeClr>
                </a:solidFill>
              </a:defRPr>
            </a:lvl1pPr>
            <a:lvl2pPr latinLnBrk="0">
              <a:defRPr lang="zh-CN" sz="1400">
                <a:solidFill>
                  <a:schemeClr val="bg1">
                    <a:lumMod val="50000"/>
                  </a:schemeClr>
                </a:solidFill>
              </a:defRPr>
            </a:lvl2pPr>
            <a:lvl3pPr latinLnBrk="0">
              <a:defRPr lang="zh-CN" sz="1200">
                <a:solidFill>
                  <a:schemeClr val="bg1">
                    <a:lumMod val="50000"/>
                  </a:schemeClr>
                </a:solidFill>
              </a:defRPr>
            </a:lvl3pPr>
            <a:lvl4pPr latinLnBrk="0">
              <a:defRPr lang="zh-CN" sz="1100">
                <a:solidFill>
                  <a:schemeClr val="bg1">
                    <a:lumMod val="50000"/>
                  </a:schemeClr>
                </a:solidFill>
              </a:defRPr>
            </a:lvl4pPr>
            <a:lvl5pPr latinLnBrk="0">
              <a:defRPr lang="zh-CN" sz="1100">
                <a:solidFill>
                  <a:schemeClr val="bg1">
                    <a:lumMod val="50000"/>
                  </a:schemeClr>
                </a:solidFill>
              </a:defRPr>
            </a:lvl5pPr>
          </a:lstStyle>
          <a:p>
            <a:pPr marL="0" lvl="0" indent="0">
              <a:lnSpc>
                <a:spcPct val="150000"/>
              </a:lnSpc>
              <a:spcAft>
                <a:spcPts val="1200"/>
              </a:spcAft>
              <a:buNone/>
            </a:pPr>
            <a:r>
              <a:rPr lang="zh-CN" altLang="en-US" smtClean="0"/>
              <a:t>单击此处编辑母版文本样式</a:t>
            </a:r>
          </a:p>
          <a:p>
            <a:pPr marL="0" lvl="1" indent="0">
              <a:lnSpc>
                <a:spcPct val="150000"/>
              </a:lnSpc>
              <a:spcAft>
                <a:spcPts val="1200"/>
              </a:spcAft>
              <a:buNone/>
            </a:pPr>
            <a:r>
              <a:rPr lang="zh-CN" altLang="en-US" smtClean="0"/>
              <a:t>第二级</a:t>
            </a:r>
          </a:p>
          <a:p>
            <a:pPr marL="0" lvl="2" indent="0">
              <a:lnSpc>
                <a:spcPct val="150000"/>
              </a:lnSpc>
              <a:spcAft>
                <a:spcPts val="1200"/>
              </a:spcAft>
              <a:buNone/>
            </a:pPr>
            <a:r>
              <a:rPr lang="zh-CN" altLang="en-US" smtClean="0"/>
              <a:t>第三级</a:t>
            </a:r>
          </a:p>
          <a:p>
            <a:pPr marL="0" lvl="3" indent="0">
              <a:lnSpc>
                <a:spcPct val="150000"/>
              </a:lnSpc>
              <a:spcAft>
                <a:spcPts val="1200"/>
              </a:spcAft>
              <a:buNone/>
            </a:pPr>
            <a:r>
              <a:rPr lang="zh-CN" altLang="en-US" smtClean="0"/>
              <a:t>第四级</a:t>
            </a:r>
          </a:p>
          <a:p>
            <a:pPr marL="0" lvl="4" indent="0">
              <a:lnSpc>
                <a:spcPct val="150000"/>
              </a:lnSpc>
              <a:spcAft>
                <a:spcPts val="1200"/>
              </a:spcAft>
              <a:buNone/>
            </a:pPr>
            <a:r>
              <a:rPr lang="zh-CN" altLang="en-US" smtClean="0"/>
              <a:t>第五级</a:t>
            </a:r>
            <a:endParaRPr lang="zh-CN"/>
          </a:p>
        </p:txBody>
      </p:sp>
      <p:sp>
        <p:nvSpPr>
          <p:cNvPr id="7" name="日期占位符 6"/>
          <p:cNvSpPr>
            <a:spLocks noGrp="1"/>
          </p:cNvSpPr>
          <p:nvPr>
            <p:ph type="dt" sz="half" idx="10"/>
          </p:nvPr>
        </p:nvSpPr>
        <p:spPr/>
        <p:txBody>
          <a:bodyPr/>
          <a:lstStyle/>
          <a:p>
            <a:fld id="{8BEEBAAA-29B5-4AF5-BC5F-7E580C29002D}" type="datetimeFigureOut">
              <a:t>2018/11/13</a:t>
            </a:fld>
            <a:endParaRPr lang="zh-CN"/>
          </a:p>
        </p:txBody>
      </p:sp>
      <p:sp>
        <p:nvSpPr>
          <p:cNvPr id="8" name="页脚占位符 7"/>
          <p:cNvSpPr>
            <a:spLocks noGrp="1"/>
          </p:cNvSpPr>
          <p:nvPr>
            <p:ph type="ftr" sz="quarter" idx="11"/>
          </p:nvPr>
        </p:nvSpPr>
        <p:spPr/>
        <p:txBody>
          <a:bodyPr/>
          <a:lstStyle/>
          <a:p>
            <a:endParaRPr lang="zh-CN"/>
          </a:p>
        </p:txBody>
      </p:sp>
      <p:sp>
        <p:nvSpPr>
          <p:cNvPr id="9" name="幻灯片编号占位符 8"/>
          <p:cNvSpPr>
            <a:spLocks noGrp="1"/>
          </p:cNvSpPr>
          <p:nvPr>
            <p:ph type="sldNum" sz="quarter" idx="12"/>
          </p:nvPr>
        </p:nvSpPr>
        <p:spPr/>
        <p:txBody>
          <a:bodyPr/>
          <a:lstStyle/>
          <a:p>
            <a:fld id="{9860EDB8-5305-433F-BE41-D7A86D811DB3}" type="slidenum">
              <a:t>‹#›</a:t>
            </a:fld>
            <a:endParaRPr lang="zh-CN"/>
          </a:p>
        </p:txBody>
      </p:sp>
      <p:sp>
        <p:nvSpPr>
          <p:cNvPr id="11" name="矩形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title"/>
          </p:nvPr>
        </p:nvSpPr>
        <p:spPr>
          <a:xfrm>
            <a:off x="609600" y="1"/>
            <a:ext cx="10744200" cy="1228436"/>
          </a:xfrm>
        </p:spPr>
        <p:txBody>
          <a:bodyPr anchor="b">
            <a:normAutofit/>
          </a:bodyPr>
          <a:lstStyle>
            <a:lvl1pPr latinLnBrk="0">
              <a:defRPr lang="zh-CN" sz="3600">
                <a:solidFill>
                  <a:schemeClr val="bg1"/>
                </a:solidFill>
              </a:defRPr>
            </a:lvl1pPr>
          </a:lstStyle>
          <a:p>
            <a:r>
              <a:rPr lang="zh-CN" altLang="en-US" smtClean="0"/>
              <a:t>单击此处编辑母版标题样式</a:t>
            </a:r>
            <a:endParaRPr lang="zh-CN"/>
          </a:p>
        </p:txBody>
      </p:sp>
      <p:sp>
        <p:nvSpPr>
          <p:cNvPr id="3" name="日期占位符 2"/>
          <p:cNvSpPr>
            <a:spLocks noGrp="1"/>
          </p:cNvSpPr>
          <p:nvPr>
            <p:ph type="dt" sz="half" idx="10"/>
          </p:nvPr>
        </p:nvSpPr>
        <p:spPr/>
        <p:txBody>
          <a:bodyPr/>
          <a:lstStyle/>
          <a:p>
            <a:fld id="{8BEEBAAA-29B5-4AF5-BC5F-7E580C29002D}" type="datetimeFigureOut">
              <a:t>2018/11/13</a:t>
            </a:fld>
            <a:endParaRPr lang="zh-CN"/>
          </a:p>
        </p:txBody>
      </p:sp>
      <p:sp>
        <p:nvSpPr>
          <p:cNvPr id="4" name="页脚占位符 3"/>
          <p:cNvSpPr>
            <a:spLocks noGrp="1"/>
          </p:cNvSpPr>
          <p:nvPr>
            <p:ph type="ftr" sz="quarter" idx="11"/>
          </p:nvPr>
        </p:nvSpPr>
        <p:spPr/>
        <p:txBody>
          <a:bodyPr/>
          <a:lstStyle/>
          <a:p>
            <a:endParaRPr lang="zh-CN"/>
          </a:p>
        </p:txBody>
      </p:sp>
      <p:sp>
        <p:nvSpPr>
          <p:cNvPr id="5" name="幻灯片编号占位符 4"/>
          <p:cNvSpPr>
            <a:spLocks noGrp="1"/>
          </p:cNvSpPr>
          <p:nvPr>
            <p:ph type="sldNum" sz="quarter" idx="12"/>
          </p:nvPr>
        </p:nvSpPr>
        <p:spPr/>
        <p:txBody>
          <a:bodyPr/>
          <a:lstStyle/>
          <a:p>
            <a:fld id="{9860EDB8-5305-433F-BE41-D7A86D811DB3}" type="slidenum">
              <a:t>‹#›</a:t>
            </a:fld>
            <a:endParaRPr lang="zh-CN"/>
          </a:p>
        </p:txBody>
      </p:sp>
      <p:sp>
        <p:nvSpPr>
          <p:cNvPr id="7" name="矩形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EEBAAA-29B5-4AF5-BC5F-7E580C29002D}" type="datetimeFigureOut">
              <a:t>2018/11/13</a:t>
            </a:fld>
            <a:endParaRPr lang="zh-CN"/>
          </a:p>
        </p:txBody>
      </p:sp>
      <p:sp>
        <p:nvSpPr>
          <p:cNvPr id="3" name="页脚占位符 2"/>
          <p:cNvSpPr>
            <a:spLocks noGrp="1"/>
          </p:cNvSpPr>
          <p:nvPr>
            <p:ph type="ftr" sz="quarter" idx="11"/>
          </p:nvPr>
        </p:nvSpPr>
        <p:spPr/>
        <p:txBody>
          <a:bodyPr/>
          <a:lstStyle/>
          <a:p>
            <a:endParaRPr lang="zh-CN"/>
          </a:p>
        </p:txBody>
      </p:sp>
      <p:sp>
        <p:nvSpPr>
          <p:cNvPr id="4" name="幻灯片编号占位符 3"/>
          <p:cNvSpPr>
            <a:spLocks noGrp="1"/>
          </p:cNvSpPr>
          <p:nvPr>
            <p:ph type="sldNum" sz="quarter" idx="12"/>
          </p:nvPr>
        </p:nvSpPr>
        <p:spPr/>
        <p:txBody>
          <a:bodyPr/>
          <a:lstStyle/>
          <a:p>
            <a:fld id="{9860EDB8-5305-433F-BE41-D7A86D811DB3}" type="slidenum">
              <a:t>‹#›</a:t>
            </a:fld>
            <a:endParaRPr lang="zh-CN"/>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题注">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latinLnBrk="0">
              <a:defRPr lang="zh-CN" sz="3200"/>
            </a:lvl1pPr>
          </a:lstStyle>
          <a:p>
            <a:r>
              <a:rPr lang="zh-CN" altLang="en-US" smtClean="0"/>
              <a:t>单击此处编辑母版标题样式</a:t>
            </a:r>
            <a:endParaRPr lang="zh-CN"/>
          </a:p>
        </p:txBody>
      </p:sp>
      <p:sp>
        <p:nvSpPr>
          <p:cNvPr id="3" name="内容占位符 2"/>
          <p:cNvSpPr>
            <a:spLocks noGrp="1"/>
          </p:cNvSpPr>
          <p:nvPr>
            <p:ph idx="1"/>
          </p:nvPr>
        </p:nvSpPr>
        <p:spPr>
          <a:xfrm>
            <a:off x="5183188" y="987427"/>
            <a:ext cx="6172200" cy="4873625"/>
          </a:xfrm>
        </p:spPr>
        <p:txBody>
          <a:bodyPr vert="horz" lIns="91440" tIns="45720" rIns="91440" bIns="45720" rtlCol="0">
            <a:normAutofit/>
          </a:bodyPr>
          <a:lstStyle>
            <a:lvl1pPr latinLnBrk="0">
              <a:defRPr lang="zh-CN" sz="1600">
                <a:solidFill>
                  <a:schemeClr val="bg1">
                    <a:lumMod val="50000"/>
                  </a:schemeClr>
                </a:solidFill>
              </a:defRPr>
            </a:lvl1pPr>
            <a:lvl2pPr latinLnBrk="0">
              <a:defRPr lang="zh-CN" sz="1400">
                <a:solidFill>
                  <a:schemeClr val="bg1">
                    <a:lumMod val="50000"/>
                  </a:schemeClr>
                </a:solidFill>
              </a:defRPr>
            </a:lvl2pPr>
            <a:lvl3pPr latinLnBrk="0">
              <a:defRPr lang="zh-CN" sz="1200">
                <a:solidFill>
                  <a:schemeClr val="bg1">
                    <a:lumMod val="50000"/>
                  </a:schemeClr>
                </a:solidFill>
              </a:defRPr>
            </a:lvl3pPr>
            <a:lvl4pPr latinLnBrk="0">
              <a:defRPr lang="zh-CN" sz="1100">
                <a:solidFill>
                  <a:schemeClr val="bg1">
                    <a:lumMod val="50000"/>
                  </a:schemeClr>
                </a:solidFill>
              </a:defRPr>
            </a:lvl4pPr>
            <a:lvl5pPr latinLnBrk="0">
              <a:defRPr lang="zh-CN" sz="1100">
                <a:solidFill>
                  <a:schemeClr val="bg1">
                    <a:lumMod val="50000"/>
                  </a:schemeClr>
                </a:solidFill>
              </a:defRPr>
            </a:lvl5pPr>
          </a:lstStyle>
          <a:p>
            <a:pPr marL="0" lvl="0" indent="0">
              <a:lnSpc>
                <a:spcPct val="150000"/>
              </a:lnSpc>
              <a:spcAft>
                <a:spcPts val="1200"/>
              </a:spcAft>
              <a:buNone/>
            </a:pPr>
            <a:r>
              <a:rPr lang="zh-CN" altLang="en-US" smtClean="0"/>
              <a:t>单击此处编辑母版文本样式</a:t>
            </a:r>
          </a:p>
          <a:p>
            <a:pPr marL="0" lvl="1" indent="0">
              <a:lnSpc>
                <a:spcPct val="150000"/>
              </a:lnSpc>
              <a:spcAft>
                <a:spcPts val="1200"/>
              </a:spcAft>
              <a:buNone/>
            </a:pPr>
            <a:r>
              <a:rPr lang="zh-CN" altLang="en-US" smtClean="0"/>
              <a:t>第二级</a:t>
            </a:r>
          </a:p>
          <a:p>
            <a:pPr marL="0" lvl="2" indent="0">
              <a:lnSpc>
                <a:spcPct val="150000"/>
              </a:lnSpc>
              <a:spcAft>
                <a:spcPts val="1200"/>
              </a:spcAft>
              <a:buNone/>
            </a:pPr>
            <a:r>
              <a:rPr lang="zh-CN" altLang="en-US" smtClean="0"/>
              <a:t>第三级</a:t>
            </a:r>
          </a:p>
          <a:p>
            <a:pPr marL="0" lvl="3" indent="0">
              <a:lnSpc>
                <a:spcPct val="150000"/>
              </a:lnSpc>
              <a:spcAft>
                <a:spcPts val="1200"/>
              </a:spcAft>
              <a:buNone/>
            </a:pPr>
            <a:r>
              <a:rPr lang="zh-CN" altLang="en-US" smtClean="0"/>
              <a:t>第四级</a:t>
            </a:r>
          </a:p>
          <a:p>
            <a:pPr marL="0" lvl="4" indent="0">
              <a:lnSpc>
                <a:spcPct val="150000"/>
              </a:lnSpc>
              <a:spcAft>
                <a:spcPts val="1200"/>
              </a:spcAft>
              <a:buNone/>
            </a:pPr>
            <a:r>
              <a:rPr lang="zh-CN" altLang="en-US" smtClean="0"/>
              <a:t>第五级</a:t>
            </a:r>
            <a:endParaRPr lang="zh-CN"/>
          </a:p>
        </p:txBody>
      </p:sp>
      <p:sp>
        <p:nvSpPr>
          <p:cNvPr id="4" name="文本占位符 3"/>
          <p:cNvSpPr>
            <a:spLocks noGrp="1"/>
          </p:cNvSpPr>
          <p:nvPr>
            <p:ph type="body" sz="half" idx="2"/>
          </p:nvPr>
        </p:nvSpPr>
        <p:spPr>
          <a:xfrm>
            <a:off x="839788" y="2101850"/>
            <a:ext cx="3932237" cy="3759200"/>
          </a:xfrm>
        </p:spPr>
        <p:txBody>
          <a:bodyPr/>
          <a:lstStyle>
            <a:lvl1pPr marL="0" indent="0" latinLnBrk="0">
              <a:buNone/>
              <a:defRPr lang="zh-CN" sz="1600"/>
            </a:lvl1pPr>
            <a:lvl2pPr marL="457200" indent="0" latinLnBrk="0">
              <a:buNone/>
              <a:defRPr lang="zh-CN" sz="1400"/>
            </a:lvl2pPr>
            <a:lvl3pPr marL="914400" indent="0" latinLnBrk="0">
              <a:buNone/>
              <a:defRPr lang="zh-CN" sz="1200"/>
            </a:lvl3pPr>
            <a:lvl4pPr marL="1371600" indent="0" latinLnBrk="0">
              <a:buNone/>
              <a:defRPr lang="zh-CN" sz="1000"/>
            </a:lvl4pPr>
            <a:lvl5pPr marL="1828800" indent="0" latinLnBrk="0">
              <a:buNone/>
              <a:defRPr lang="zh-CN" sz="1000"/>
            </a:lvl5pPr>
            <a:lvl6pPr marL="2286000" indent="0" latinLnBrk="0">
              <a:buNone/>
              <a:defRPr lang="zh-CN" sz="1000"/>
            </a:lvl6pPr>
            <a:lvl7pPr marL="2743200" indent="0" latinLnBrk="0">
              <a:buNone/>
              <a:defRPr lang="zh-CN" sz="1000"/>
            </a:lvl7pPr>
            <a:lvl8pPr marL="3200400" indent="0" latinLnBrk="0">
              <a:buNone/>
              <a:defRPr lang="zh-CN" sz="1000"/>
            </a:lvl8pPr>
            <a:lvl9pPr marL="3657600" indent="0" latinLnBrk="0">
              <a:buNone/>
              <a:defRPr lang="zh-CN"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EEBAAA-29B5-4AF5-BC5F-7E580C29002D}" type="datetimeFigureOut">
              <a:t>2018/11/13</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9860EDB8-5305-433F-BE41-D7A86D811DB3}" type="slidenum">
              <a:t>‹#›</a:t>
            </a:fld>
            <a:endParaRPr lang="zh-CN"/>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题注">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latinLnBrk="0">
              <a:defRPr lang="zh-CN" sz="3200"/>
            </a:lvl1pPr>
          </a:lstStyle>
          <a:p>
            <a:r>
              <a:rPr lang="zh-CN" altLang="en-US" smtClean="0"/>
              <a:t>单击此处编辑母版标题样式</a:t>
            </a:r>
            <a:endParaRPr lang="zh-CN"/>
          </a:p>
        </p:txBody>
      </p:sp>
      <p:sp>
        <p:nvSpPr>
          <p:cNvPr id="3" name="图片占位符 2"/>
          <p:cNvSpPr>
            <a:spLocks noGrp="1"/>
          </p:cNvSpPr>
          <p:nvPr>
            <p:ph type="pic" idx="1"/>
          </p:nvPr>
        </p:nvSpPr>
        <p:spPr>
          <a:xfrm>
            <a:off x="5183188" y="987427"/>
            <a:ext cx="6172200" cy="4873625"/>
          </a:xfrm>
        </p:spPr>
        <p:txBody>
          <a:bodyPr/>
          <a:lstStyle>
            <a:lvl1pPr marL="0" indent="0" latinLnBrk="0">
              <a:buNone/>
              <a:defRPr lang="zh-CN" sz="32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smtClean="0"/>
              <a:t>单击图标添加图片</a:t>
            </a:r>
            <a:endParaRPr lang="zh-CN"/>
          </a:p>
        </p:txBody>
      </p:sp>
      <p:sp>
        <p:nvSpPr>
          <p:cNvPr id="4" name="文本占位符 3"/>
          <p:cNvSpPr>
            <a:spLocks noGrp="1"/>
          </p:cNvSpPr>
          <p:nvPr>
            <p:ph type="body" sz="half" idx="2"/>
          </p:nvPr>
        </p:nvSpPr>
        <p:spPr>
          <a:xfrm>
            <a:off x="839788" y="2101850"/>
            <a:ext cx="3932237" cy="3759200"/>
          </a:xfrm>
        </p:spPr>
        <p:txBody>
          <a:bodyPr/>
          <a:lstStyle>
            <a:lvl1pPr marL="0" indent="0" latinLnBrk="0">
              <a:buNone/>
              <a:defRPr lang="zh-CN" sz="1600"/>
            </a:lvl1pPr>
            <a:lvl2pPr marL="457200" indent="0" latinLnBrk="0">
              <a:buNone/>
              <a:defRPr lang="zh-CN" sz="1400"/>
            </a:lvl2pPr>
            <a:lvl3pPr marL="914400" indent="0" latinLnBrk="0">
              <a:buNone/>
              <a:defRPr lang="zh-CN" sz="1200"/>
            </a:lvl3pPr>
            <a:lvl4pPr marL="1371600" indent="0" latinLnBrk="0">
              <a:buNone/>
              <a:defRPr lang="zh-CN" sz="1000"/>
            </a:lvl4pPr>
            <a:lvl5pPr marL="1828800" indent="0" latinLnBrk="0">
              <a:buNone/>
              <a:defRPr lang="zh-CN" sz="1000"/>
            </a:lvl5pPr>
            <a:lvl6pPr marL="2286000" indent="0" latinLnBrk="0">
              <a:buNone/>
              <a:defRPr lang="zh-CN" sz="1000"/>
            </a:lvl6pPr>
            <a:lvl7pPr marL="2743200" indent="0" latinLnBrk="0">
              <a:buNone/>
              <a:defRPr lang="zh-CN" sz="1000"/>
            </a:lvl7pPr>
            <a:lvl8pPr marL="3200400" indent="0" latinLnBrk="0">
              <a:buNone/>
              <a:defRPr lang="zh-CN" sz="1000"/>
            </a:lvl8pPr>
            <a:lvl9pPr marL="3657600" indent="0" latinLnBrk="0">
              <a:buNone/>
              <a:defRPr lang="zh-CN"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EEBAAA-29B5-4AF5-BC5F-7E580C29002D}" type="datetimeFigureOut">
              <a:t>2018/11/13</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9860EDB8-5305-433F-BE41-D7A86D811DB3}" type="slidenum">
              <a:t>‹#›</a:t>
            </a:fld>
            <a:endParaRPr lang="zh-CN"/>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7" name="矩形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标题 1"/>
          <p:cNvSpPr>
            <a:spLocks noGrp="1"/>
          </p:cNvSpPr>
          <p:nvPr>
            <p:ph type="title"/>
          </p:nvPr>
        </p:nvSpPr>
        <p:spPr>
          <a:xfrm>
            <a:off x="609600" y="1"/>
            <a:ext cx="10744200" cy="1228436"/>
          </a:xfrm>
        </p:spPr>
        <p:txBody>
          <a:bodyPr anchor="b">
            <a:normAutofit/>
          </a:bodyPr>
          <a:lstStyle>
            <a:lvl1pPr latinLnBrk="0">
              <a:defRPr lang="zh-CN" sz="3600">
                <a:solidFill>
                  <a:schemeClr val="bg1"/>
                </a:solidFill>
              </a:defRPr>
            </a:lvl1pPr>
          </a:lstStyle>
          <a:p>
            <a:r>
              <a:rPr lang="zh-CN" altLang="en-US" smtClean="0"/>
              <a:t>单击此处编辑母版标题样式</a:t>
            </a:r>
            <a:endParaRPr lang="zh-CN"/>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8BEEBAAA-29B5-4AF5-BC5F-7E580C29002D}" type="datetimeFigureOut">
              <a:t>2018/11/13</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9860EDB8-5305-433F-BE41-D7A86D811DB3}" type="slidenum">
              <a:t>‹#›</a:t>
            </a:fld>
            <a:endParaRPr lang="zh-CN"/>
          </a:p>
        </p:txBody>
      </p:sp>
      <p:sp>
        <p:nvSpPr>
          <p:cNvPr id="8" name="矩形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7" name="矩形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2" name="竖排标题 1"/>
          <p:cNvSpPr>
            <a:spLocks noGrp="1"/>
          </p:cNvSpPr>
          <p:nvPr>
            <p:ph type="title" orient="vert"/>
          </p:nvPr>
        </p:nvSpPr>
        <p:spPr>
          <a:xfrm>
            <a:off x="10215419" y="365125"/>
            <a:ext cx="1819564" cy="5811838"/>
          </a:xfrm>
        </p:spPr>
        <p:txBody>
          <a:bodyPr vert="eaVert" anchor="b">
            <a:normAutofit/>
          </a:bodyPr>
          <a:lstStyle>
            <a:lvl1pPr latinLnBrk="0">
              <a:defRPr lang="zh-CN" sz="3600">
                <a:solidFill>
                  <a:schemeClr val="bg1"/>
                </a:solidFill>
              </a:defRPr>
            </a:lvl1pPr>
          </a:lstStyle>
          <a:p>
            <a:r>
              <a:rPr lang="zh-CN" altLang="en-US" smtClean="0"/>
              <a:t>单击此处编辑母版标题样式</a:t>
            </a:r>
            <a:endParaRPr lang="zh-CN"/>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8BEEBAAA-29B5-4AF5-BC5F-7E580C29002D}" type="datetimeFigureOut">
              <a:t>2018/11/13</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9860EDB8-5305-433F-BE41-D7A86D811DB3}" type="slidenum">
              <a:t>‹#›</a:t>
            </a:fld>
            <a:endParaRPr lang="zh-CN"/>
          </a:p>
        </p:txBody>
      </p:sp>
      <p:sp>
        <p:nvSpPr>
          <p:cNvPr id="8" name="矩形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 name="日期占位符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latinLnBrk="0">
              <a:defRPr lang="zh-CN" sz="1200">
                <a:solidFill>
                  <a:schemeClr val="tx1">
                    <a:tint val="75000"/>
                  </a:schemeClr>
                </a:solidFill>
                <a:latin typeface="Microsoft YaHei UI" panose="020B0503020204020204" pitchFamily="34" charset="-122"/>
                <a:ea typeface="Microsoft YaHei UI" panose="020B0503020204020204" pitchFamily="34" charset="-122"/>
              </a:defRPr>
            </a:lvl1pPr>
          </a:lstStyle>
          <a:p>
            <a:fld id="{8BEEBAAA-29B5-4AF5-BC5F-7E580C29002D}" type="datetimeFigureOut">
              <a:rPr lang="en-US" altLang="zh-CN" smtClean="0"/>
              <a:pPr/>
              <a:t>11/13/2018</a:t>
            </a:fld>
            <a:endParaRPr lang="zh-CN" altLang="en-US"/>
          </a:p>
        </p:txBody>
      </p:sp>
      <p:sp>
        <p:nvSpPr>
          <p:cNvPr id="5" name="页脚占位符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latinLnBrk="0">
              <a:defRPr lang="zh-CN" sz="120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latinLnBrk="0">
              <a:defRPr lang="zh-CN" sz="1200">
                <a:solidFill>
                  <a:schemeClr val="tx1">
                    <a:tint val="75000"/>
                  </a:schemeClr>
                </a:solidFill>
                <a:latin typeface="Microsoft YaHei UI" panose="020B0503020204020204" pitchFamily="34" charset="-122"/>
                <a:ea typeface="Microsoft YaHei UI" panose="020B0503020204020204" pitchFamily="34" charset="-122"/>
              </a:defRPr>
            </a:lvl1pPr>
          </a:lstStyle>
          <a:p>
            <a:fld id="{9860EDB8-5305-433F-BE41-D7A86D811DB3}" type="slidenum">
              <a:rPr lang="en-US" altLang="zh-CN" smtClean="0"/>
              <a:pPr/>
              <a:t>‹#›</a:t>
            </a:fld>
            <a:endParaRPr lang="en-US" altLang="zh-CN"/>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spcBef>
          <a:spcPct val="0"/>
        </a:spcBef>
        <a:buNone/>
        <a:defRPr lang="zh-CN" sz="4400" kern="1200">
          <a:solidFill>
            <a:schemeClr val="tx1"/>
          </a:solidFill>
          <a:latin typeface="Microsoft YaHei UI" panose="020B0503020204020204" pitchFamily="34" charset="-122"/>
          <a:ea typeface="Microsoft YaHei UI" panose="020B0503020204020204" pitchFamily="34" charset="-122"/>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lang="zh-CN" sz="2800" kern="1200">
          <a:solidFill>
            <a:schemeClr val="tx1"/>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lang="zh-CN" sz="2400" kern="1200">
          <a:solidFill>
            <a:schemeClr val="tx1"/>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lang="zh-CN" sz="2000" kern="1200">
          <a:solidFill>
            <a:schemeClr val="tx1"/>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p:bodyStyle>
    <p:otherStyle>
      <a:defPPr>
        <a:defRPr lang="zh-CN"/>
      </a:defPPr>
      <a:lvl1pPr marL="0" algn="l" defTabSz="914400" rtl="0" eaLnBrk="1" latinLnBrk="0" hangingPunct="1">
        <a:defRPr lang="zh-CN" sz="1800" kern="1200">
          <a:solidFill>
            <a:schemeClr val="tx1"/>
          </a:solidFill>
          <a:latin typeface="+mn-lt"/>
          <a:ea typeface="+mn-ea"/>
          <a:cs typeface="+mn-cs"/>
        </a:defRPr>
      </a:lvl1pPr>
      <a:lvl2pPr marL="457200" algn="l" defTabSz="914400" rtl="0" eaLnBrk="1" latinLnBrk="0" hangingPunct="1">
        <a:defRPr lang="zh-CN" sz="1800" kern="1200">
          <a:solidFill>
            <a:schemeClr val="tx1"/>
          </a:solidFill>
          <a:latin typeface="+mn-lt"/>
          <a:ea typeface="+mn-ea"/>
          <a:cs typeface="+mn-cs"/>
        </a:defRPr>
      </a:lvl2pPr>
      <a:lvl3pPr marL="914400" algn="l" defTabSz="914400" rtl="0" eaLnBrk="1" latinLnBrk="0" hangingPunct="1">
        <a:defRPr lang="zh-CN" sz="1800" kern="1200">
          <a:solidFill>
            <a:schemeClr val="tx1"/>
          </a:solidFill>
          <a:latin typeface="+mn-lt"/>
          <a:ea typeface="+mn-ea"/>
          <a:cs typeface="+mn-cs"/>
        </a:defRPr>
      </a:lvl3pPr>
      <a:lvl4pPr marL="1371600" algn="l" defTabSz="914400" rtl="0" eaLnBrk="1" latinLnBrk="0" hangingPunct="1">
        <a:defRPr lang="zh-CN" sz="1800" kern="1200">
          <a:solidFill>
            <a:schemeClr val="tx1"/>
          </a:solidFill>
          <a:latin typeface="+mn-lt"/>
          <a:ea typeface="+mn-ea"/>
          <a:cs typeface="+mn-cs"/>
        </a:defRPr>
      </a:lvl4pPr>
      <a:lvl5pPr marL="1828800" algn="l" defTabSz="914400" rtl="0" eaLnBrk="1" latinLnBrk="0" hangingPunct="1">
        <a:defRPr lang="zh-CN" sz="1800" kern="1200">
          <a:solidFill>
            <a:schemeClr val="tx1"/>
          </a:solidFill>
          <a:latin typeface="+mn-lt"/>
          <a:ea typeface="+mn-ea"/>
          <a:cs typeface="+mn-cs"/>
        </a:defRPr>
      </a:lvl5pPr>
      <a:lvl6pPr marL="2286000" algn="l" defTabSz="914400" rtl="0" eaLnBrk="1" latinLnBrk="0" hangingPunct="1">
        <a:defRPr lang="zh-CN" sz="1800" kern="1200">
          <a:solidFill>
            <a:schemeClr val="tx1"/>
          </a:solidFill>
          <a:latin typeface="+mn-lt"/>
          <a:ea typeface="+mn-ea"/>
          <a:cs typeface="+mn-cs"/>
        </a:defRPr>
      </a:lvl6pPr>
      <a:lvl7pPr marL="2743200" algn="l" defTabSz="914400" rtl="0" eaLnBrk="1" latinLnBrk="0" hangingPunct="1">
        <a:defRPr lang="zh-CN" sz="1800" kern="1200">
          <a:solidFill>
            <a:schemeClr val="tx1"/>
          </a:solidFill>
          <a:latin typeface="+mn-lt"/>
          <a:ea typeface="+mn-ea"/>
          <a:cs typeface="+mn-cs"/>
        </a:defRPr>
      </a:lvl7pPr>
      <a:lvl8pPr marL="3200400" algn="l" defTabSz="914400" rtl="0" eaLnBrk="1" latinLnBrk="0" hangingPunct="1">
        <a:defRPr lang="zh-CN" sz="1800" kern="1200">
          <a:solidFill>
            <a:schemeClr val="tx1"/>
          </a:solidFill>
          <a:latin typeface="+mn-lt"/>
          <a:ea typeface="+mn-ea"/>
          <a:cs typeface="+mn-cs"/>
        </a:defRPr>
      </a:lvl8pPr>
      <a:lvl9pPr marL="3657600" algn="l" defTabSz="914400" rtl="0" eaLnBrk="1" latinLnBrk="0" hangingPunct="1">
        <a:defRPr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mdmwest.mddionlin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image" Target="../media/image4.jpeg"/><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diagramQuickStyle" Target="../diagrams/quickStyle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Layout" Target="../diagrams/layout4.xml"/><Relationship Id="rId2" Type="http://schemas.openxmlformats.org/officeDocument/2006/relationships/notesSlide" Target="../notesSlides/notesSlide3.xml"/><Relationship Id="rId16"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diagramColors" Target="../diagrams/colors3.xml"/><Relationship Id="rId11" Type="http://schemas.openxmlformats.org/officeDocument/2006/relationships/diagramData" Target="../diagrams/data4.xml"/><Relationship Id="rId5" Type="http://schemas.openxmlformats.org/officeDocument/2006/relationships/diagramQuickStyle" Target="../diagrams/quickStyle3.xml"/><Relationship Id="rId15" Type="http://schemas.microsoft.com/office/2007/relationships/diagramDrawing" Target="../diagrams/drawing4.xml"/><Relationship Id="rId10" Type="http://schemas.openxmlformats.org/officeDocument/2006/relationships/image" Target="../media/image1.png"/><Relationship Id="rId4" Type="http://schemas.openxmlformats.org/officeDocument/2006/relationships/diagramLayout" Target="../diagrams/layout3.xml"/><Relationship Id="rId9" Type="http://schemas.openxmlformats.org/officeDocument/2006/relationships/image" Target="../media/image9.jpg"/><Relationship Id="rId14" Type="http://schemas.openxmlformats.org/officeDocument/2006/relationships/diagramColors" Target="../diagrams/colors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hyperlink" Target="https://mdmwest.mddionline.com/conference-mdm" TargetMode="External"/><Relationship Id="rId2" Type="http://schemas.openxmlformats.org/officeDocument/2006/relationships/hyperlink" Target="https://ahm19.mapyourshow.com/7_0/alphalist.cfm?alpha=*&amp;CFID=36935295&amp;CFTOKEN=f3a1cab80ddc29b0-4762CE41-BFD1-A476-EC7BC242343137B6"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326573" y="654626"/>
            <a:ext cx="9604663" cy="718270"/>
          </a:xfrm>
        </p:spPr>
        <p:txBody>
          <a:bodyPr>
            <a:normAutofit fontScale="90000"/>
          </a:bodyPr>
          <a:lstStyle/>
          <a:p>
            <a:r>
              <a:rPr lang="zh-CN" altLang="zh-CN" sz="4400" dirty="0" smtClean="0">
                <a:latin typeface="微软雅黑" panose="020B0503020204020204" pitchFamily="34" charset="-122"/>
                <a:ea typeface="微软雅黑" panose="020B0503020204020204" pitchFamily="34" charset="-122"/>
              </a:rPr>
              <a:t>201</a:t>
            </a:r>
            <a:r>
              <a:rPr lang="en-US" altLang="zh-CN" sz="4400" dirty="0">
                <a:latin typeface="微软雅黑" panose="020B0503020204020204" pitchFamily="34" charset="-122"/>
                <a:ea typeface="微软雅黑" panose="020B0503020204020204" pitchFamily="34" charset="-122"/>
              </a:rPr>
              <a:t>9</a:t>
            </a:r>
            <a:r>
              <a:rPr lang="zh-CN" altLang="en-US" sz="4400" dirty="0" smtClean="0">
                <a:latin typeface="微软雅黑" panose="020B0503020204020204" pitchFamily="34" charset="-122"/>
                <a:ea typeface="微软雅黑" panose="020B0503020204020204" pitchFamily="34" charset="-122"/>
              </a:rPr>
              <a:t>美国西部先进医疗</a:t>
            </a:r>
            <a:r>
              <a:rPr lang="zh-CN" altLang="zh-CN" sz="4400" dirty="0" smtClean="0">
                <a:latin typeface="微软雅黑" panose="020B0503020204020204" pitchFamily="34" charset="-122"/>
                <a:ea typeface="微软雅黑" panose="020B0503020204020204" pitchFamily="34" charset="-122"/>
              </a:rPr>
              <a:t>制造</a:t>
            </a:r>
            <a:r>
              <a:rPr lang="zh-CN" altLang="en-US" sz="4400" dirty="0" smtClean="0">
                <a:latin typeface="微软雅黑" panose="020B0503020204020204" pitchFamily="34" charset="-122"/>
                <a:ea typeface="微软雅黑" panose="020B0503020204020204" pitchFamily="34" charset="-122"/>
              </a:rPr>
              <a:t>展</a:t>
            </a:r>
            <a:r>
              <a:rPr lang="zh-CN" altLang="zh-CN" sz="4400" dirty="0" smtClean="0">
                <a:latin typeface="微软雅黑" panose="020B0503020204020204" pitchFamily="34" charset="-122"/>
                <a:ea typeface="微软雅黑" panose="020B0503020204020204" pitchFamily="34" charset="-122"/>
              </a:rPr>
              <a:t>考察</a:t>
            </a:r>
            <a:r>
              <a:rPr lang="zh-CN" altLang="en-US" sz="4400" dirty="0" smtClean="0">
                <a:latin typeface="微软雅黑" panose="020B0503020204020204" pitchFamily="34" charset="-122"/>
                <a:ea typeface="微软雅黑" panose="020B0503020204020204" pitchFamily="34" charset="-122"/>
              </a:rPr>
              <a:t>及培训</a:t>
            </a:r>
            <a:endParaRPr lang="zh-CN" sz="4400" dirty="0"/>
          </a:p>
        </p:txBody>
      </p:sp>
      <p:sp>
        <p:nvSpPr>
          <p:cNvPr id="3" name="副标题 2"/>
          <p:cNvSpPr>
            <a:spLocks noGrp="1"/>
          </p:cNvSpPr>
          <p:nvPr>
            <p:ph type="subTitle" idx="1"/>
          </p:nvPr>
        </p:nvSpPr>
        <p:spPr>
          <a:xfrm>
            <a:off x="303048" y="5014090"/>
            <a:ext cx="928253" cy="375791"/>
          </a:xfrm>
        </p:spPr>
        <p:txBody>
          <a:bodyPr>
            <a:normAutofit fontScale="85000" lnSpcReduction="20000"/>
          </a:bodyPr>
          <a:lstStyle/>
          <a:p>
            <a:r>
              <a:rPr lang="zh-CN" altLang="en-US" sz="1600" b="1" smtClean="0">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主办方</a:t>
            </a:r>
            <a:endParaRPr lang="zh-CN" sz="1600" b="1" dirty="0">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endParaRPr>
          </a:p>
        </p:txBody>
      </p:sp>
      <p:sp>
        <p:nvSpPr>
          <p:cNvPr id="4" name="矩形 3"/>
          <p:cNvSpPr/>
          <p:nvPr/>
        </p:nvSpPr>
        <p:spPr>
          <a:xfrm>
            <a:off x="2358351" y="1719983"/>
            <a:ext cx="7321235" cy="523220"/>
          </a:xfrm>
          <a:prstGeom prst="rect">
            <a:avLst/>
          </a:prstGeom>
        </p:spPr>
        <p:txBody>
          <a:bodyPr wrap="none">
            <a:spAutoFit/>
          </a:bodyPr>
          <a:lstStyle/>
          <a:p>
            <a:pPr defTabSz="914363" fontAlgn="auto">
              <a:spcBef>
                <a:spcPct val="0"/>
              </a:spcBef>
              <a:spcAft>
                <a:spcPts val="0"/>
              </a:spcAft>
              <a:defRPr/>
            </a:pPr>
            <a:r>
              <a:rPr lang="zh-CN" altLang="en-US" sz="2800" spc="-150" dirty="0" smtClean="0">
                <a:ln w="3175">
                  <a:noFill/>
                </a:ln>
                <a:solidFill>
                  <a:schemeClr val="bg1"/>
                </a:solidFill>
                <a:effectLst>
                  <a:outerShdw blurRad="50800" dist="38100" dir="2700000" algn="tl" rotWithShape="0">
                    <a:prstClr val="black">
                      <a:alpha val="40000"/>
                    </a:prstClr>
                  </a:outerShdw>
                </a:effectLst>
                <a:latin typeface="华文新魏" panose="02010800040101010101" pitchFamily="2" charset="-122"/>
                <a:ea typeface="华文新魏" panose="02010800040101010101" pitchFamily="2" charset="-122"/>
                <a:cs typeface="Arial" charset="0"/>
              </a:rPr>
              <a:t>学习世界先进</a:t>
            </a:r>
            <a:r>
              <a:rPr lang="zh-CN" altLang="en-US" sz="2800" spc="-150" dirty="0">
                <a:ln w="3175">
                  <a:noFill/>
                </a:ln>
                <a:solidFill>
                  <a:schemeClr val="bg1"/>
                </a:solidFill>
                <a:effectLst>
                  <a:outerShdw blurRad="50800" dist="38100" dir="2700000" algn="tl" rotWithShape="0">
                    <a:prstClr val="black">
                      <a:alpha val="40000"/>
                    </a:prstClr>
                  </a:outerShdw>
                </a:effectLst>
                <a:latin typeface="华文新魏" panose="02010800040101010101" pitchFamily="2" charset="-122"/>
                <a:ea typeface="华文新魏" panose="02010800040101010101" pitchFamily="2" charset="-122"/>
                <a:cs typeface="Arial" charset="0"/>
              </a:rPr>
              <a:t>工业技术，提升企业研发生产水平</a:t>
            </a:r>
            <a:endParaRPr lang="zh-CN" altLang="zh-CN" sz="2800" spc="-150" dirty="0">
              <a:ln w="3175">
                <a:noFill/>
              </a:ln>
              <a:solidFill>
                <a:schemeClr val="bg1"/>
              </a:solidFill>
              <a:effectLst>
                <a:outerShdw blurRad="50800" dist="38100" dir="2700000" algn="tl" rotWithShape="0">
                  <a:prstClr val="black">
                    <a:alpha val="40000"/>
                  </a:prstClr>
                </a:outerShdw>
              </a:effectLst>
              <a:latin typeface="华文新魏" panose="02010800040101010101" pitchFamily="2" charset="-122"/>
              <a:ea typeface="华文新魏" panose="02010800040101010101" pitchFamily="2" charset="-122"/>
              <a:cs typeface="Arial" charset="0"/>
            </a:endParaRPr>
          </a:p>
        </p:txBody>
      </p:sp>
      <p:sp>
        <p:nvSpPr>
          <p:cNvPr id="5" name="文本框 4"/>
          <p:cNvSpPr txBox="1"/>
          <p:nvPr/>
        </p:nvSpPr>
        <p:spPr>
          <a:xfrm>
            <a:off x="466820" y="3344002"/>
            <a:ext cx="5345551" cy="1200329"/>
          </a:xfrm>
          <a:prstGeom prst="rect">
            <a:avLst/>
          </a:prstGeom>
          <a:noFill/>
        </p:spPr>
        <p:txBody>
          <a:bodyPr wrap="square" rtlCol="0">
            <a:spAutoFit/>
          </a:bodyPr>
          <a:lstStyle/>
          <a:p>
            <a:pPr marL="171450" indent="-171450">
              <a:lnSpc>
                <a:spcPct val="150000"/>
              </a:lnSpc>
              <a:buFont typeface="Wingdings" panose="05000000000000000000" pitchFamily="2" charset="2"/>
              <a:buChar char="Ø"/>
            </a:pPr>
            <a:r>
              <a:rPr lang="zh-CN" altLang="en-US" sz="1200" dirty="0" smtClean="0">
                <a:solidFill>
                  <a:schemeClr val="bg1"/>
                </a:solidFill>
                <a:latin typeface="微软雅黑" panose="020B0503020204020204" pitchFamily="34" charset="-122"/>
                <a:ea typeface="微软雅黑" panose="020B0503020204020204" pitchFamily="34" charset="-122"/>
              </a:rPr>
              <a:t>商务洽谈：直面全球上千家医疗设备制造</a:t>
            </a:r>
            <a:r>
              <a:rPr lang="zh-CN" altLang="en-US" sz="1200" dirty="0">
                <a:solidFill>
                  <a:schemeClr val="bg1"/>
                </a:solidFill>
                <a:latin typeface="微软雅黑" panose="020B0503020204020204" pitchFamily="34" charset="-122"/>
                <a:ea typeface="微软雅黑" panose="020B0503020204020204" pitchFamily="34" charset="-122"/>
              </a:rPr>
              <a:t>供应商</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获得</a:t>
            </a:r>
            <a:r>
              <a:rPr lang="zh-CN" altLang="en-US" sz="1200" dirty="0" smtClean="0">
                <a:solidFill>
                  <a:schemeClr val="bg1"/>
                </a:solidFill>
                <a:latin typeface="微软雅黑" panose="020B0503020204020204" pitchFamily="34" charset="-122"/>
                <a:ea typeface="微软雅黑" panose="020B0503020204020204" pitchFamily="34" charset="-122"/>
              </a:rPr>
              <a:t>国际商机</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Ø"/>
            </a:pPr>
            <a:r>
              <a:rPr lang="zh-CN" altLang="en-US" sz="1200" dirty="0" smtClean="0">
                <a:solidFill>
                  <a:schemeClr val="bg1"/>
                </a:solidFill>
                <a:latin typeface="微软雅黑" panose="020B0503020204020204" pitchFamily="34" charset="-122"/>
                <a:ea typeface="微软雅黑" panose="020B0503020204020204" pitchFamily="34" charset="-122"/>
              </a:rPr>
              <a:t>技术交流：接触国际最前沿医疗设备制造技术，了解最新行业发展趋势</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Ø"/>
            </a:pPr>
            <a:r>
              <a:rPr lang="zh-CN" altLang="en-US" sz="1200" dirty="0" smtClean="0">
                <a:solidFill>
                  <a:schemeClr val="bg1"/>
                </a:solidFill>
                <a:latin typeface="微软雅黑" panose="020B0503020204020204" pitchFamily="34" charset="-122"/>
                <a:ea typeface="微软雅黑" panose="020B0503020204020204" pitchFamily="34" charset="-122"/>
              </a:rPr>
              <a:t>课程培训：学习</a:t>
            </a:r>
            <a:r>
              <a:rPr lang="zh-CN" altLang="en-US" sz="1200" dirty="0">
                <a:solidFill>
                  <a:schemeClr val="bg1"/>
                </a:solidFill>
                <a:latin typeface="微软雅黑" panose="020B0503020204020204" pitchFamily="34" charset="-122"/>
                <a:ea typeface="微软雅黑" panose="020B0503020204020204" pitchFamily="34" charset="-122"/>
              </a:rPr>
              <a:t>全球</a:t>
            </a:r>
            <a:r>
              <a:rPr lang="zh-CN" altLang="en-US" sz="1200" dirty="0" smtClean="0">
                <a:solidFill>
                  <a:schemeClr val="bg1"/>
                </a:solidFill>
                <a:latin typeface="微软雅黑" panose="020B0503020204020204" pitchFamily="34" charset="-122"/>
                <a:ea typeface="微软雅黑" panose="020B0503020204020204" pitchFamily="34" charset="-122"/>
              </a:rPr>
              <a:t>知名专家经验和企业发展</a:t>
            </a:r>
            <a:r>
              <a:rPr lang="zh-CN" altLang="zh-CN" sz="1200" dirty="0" smtClean="0">
                <a:solidFill>
                  <a:schemeClr val="bg1"/>
                </a:solidFill>
                <a:latin typeface="微软雅黑" panose="020B0503020204020204" pitchFamily="34" charset="-122"/>
                <a:ea typeface="微软雅黑" panose="020B0503020204020204" pitchFamily="34" charset="-122"/>
              </a:rPr>
              <a:t>战略</a:t>
            </a:r>
            <a:r>
              <a:rPr lang="zh-CN" altLang="en-US" sz="1200" dirty="0" smtClean="0">
                <a:solidFill>
                  <a:schemeClr val="bg1"/>
                </a:solidFill>
                <a:latin typeface="微软雅黑" panose="020B0503020204020204" pitchFamily="34" charset="-122"/>
                <a:ea typeface="微软雅黑" panose="020B0503020204020204" pitchFamily="34" charset="-122"/>
              </a:rPr>
              <a:t>，聚焦国际热点话题</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Ø"/>
            </a:pPr>
            <a:r>
              <a:rPr lang="zh-CN" altLang="en-US" sz="1200" dirty="0" smtClean="0">
                <a:solidFill>
                  <a:schemeClr val="bg1"/>
                </a:solidFill>
                <a:latin typeface="微软雅黑" panose="020B0503020204020204" pitchFamily="34" charset="-122"/>
                <a:ea typeface="微软雅黑" panose="020B0503020204020204" pitchFamily="34" charset="-122"/>
              </a:rPr>
              <a:t>市场推广：面对面的市场推广获得更广泛的合作契机</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834244" y="5521912"/>
            <a:ext cx="2441865" cy="523220"/>
          </a:xfrm>
          <a:prstGeom prst="rect">
            <a:avLst/>
          </a:prstGeom>
          <a:noFill/>
        </p:spPr>
        <p:txBody>
          <a:bodyPr wrap="square" rtlCol="0">
            <a:spAutoFit/>
          </a:bodyPr>
          <a:lstStyle/>
          <a:p>
            <a:r>
              <a:rPr lang="zh-CN" altLang="en-US" sz="1400" b="1" dirty="0" smtClean="0">
                <a:solidFill>
                  <a:srgbClr val="D24726"/>
                </a:solidFill>
                <a:latin typeface="Microsoft YaHei UI" panose="020B0503020204020204" pitchFamily="34" charset="-122"/>
                <a:ea typeface="Microsoft YaHei UI" panose="020B0503020204020204" pitchFamily="34" charset="-122"/>
              </a:rPr>
              <a:t>浏览</a:t>
            </a:r>
            <a:r>
              <a:rPr lang="en-US" altLang="zh-CN" sz="1400" b="1" dirty="0" smtClean="0">
                <a:solidFill>
                  <a:srgbClr val="D24726"/>
                </a:solidFill>
                <a:latin typeface="Microsoft YaHei UI" panose="020B0503020204020204" pitchFamily="34" charset="-122"/>
                <a:ea typeface="Microsoft YaHei UI" panose="020B0503020204020204" pitchFamily="34" charset="-122"/>
              </a:rPr>
              <a:t>MD&amp;M W</a:t>
            </a:r>
            <a:r>
              <a:rPr lang="en-US" altLang="zh-CN" sz="1400" b="1" dirty="0">
                <a:solidFill>
                  <a:srgbClr val="D24726"/>
                </a:solidFill>
                <a:latin typeface="Microsoft YaHei UI" panose="020B0503020204020204" pitchFamily="34" charset="-122"/>
                <a:ea typeface="Microsoft YaHei UI" panose="020B0503020204020204" pitchFamily="34" charset="-122"/>
              </a:rPr>
              <a:t>e</a:t>
            </a:r>
            <a:r>
              <a:rPr lang="en-US" altLang="zh-CN" sz="1400" b="1" dirty="0" smtClean="0">
                <a:solidFill>
                  <a:srgbClr val="D24726"/>
                </a:solidFill>
                <a:latin typeface="Microsoft YaHei UI" panose="020B0503020204020204" pitchFamily="34" charset="-122"/>
                <a:ea typeface="Microsoft YaHei UI" panose="020B0503020204020204" pitchFamily="34" charset="-122"/>
              </a:rPr>
              <a:t>st</a:t>
            </a:r>
            <a:r>
              <a:rPr lang="zh-CN" altLang="en-US" sz="1400" b="1" dirty="0" smtClean="0">
                <a:solidFill>
                  <a:srgbClr val="D24726"/>
                </a:solidFill>
                <a:latin typeface="Microsoft YaHei UI" panose="020B0503020204020204" pitchFamily="34" charset="-122"/>
                <a:ea typeface="Microsoft YaHei UI" panose="020B0503020204020204" pitchFamily="34" charset="-122"/>
              </a:rPr>
              <a:t>展会网站</a:t>
            </a:r>
            <a:endParaRPr lang="en-US" altLang="zh-CN" sz="1400" b="1" dirty="0" smtClean="0">
              <a:solidFill>
                <a:srgbClr val="D24726"/>
              </a:solidFill>
              <a:latin typeface="Microsoft YaHei UI" panose="020B0503020204020204" pitchFamily="34" charset="-122"/>
              <a:ea typeface="Microsoft YaHei UI" panose="020B0503020204020204" pitchFamily="34" charset="-122"/>
            </a:endParaRPr>
          </a:p>
          <a:p>
            <a:r>
              <a:rPr lang="zh-CN" altLang="en-US" sz="1400" b="1" dirty="0" smtClean="0">
                <a:solidFill>
                  <a:srgbClr val="D24726"/>
                </a:solidFill>
                <a:latin typeface="Microsoft YaHei UI" panose="020B0503020204020204" pitchFamily="34" charset="-122"/>
                <a:ea typeface="Microsoft YaHei UI" panose="020B0503020204020204" pitchFamily="34" charset="-122"/>
                <a:hlinkClick r:id="rId3"/>
              </a:rPr>
              <a:t>点击此处</a:t>
            </a:r>
            <a:endParaRPr lang="zh-CN" altLang="en-US" sz="1400" b="1" dirty="0">
              <a:solidFill>
                <a:srgbClr val="D24726"/>
              </a:solidFill>
              <a:latin typeface="Microsoft YaHei UI" panose="020B0503020204020204" pitchFamily="34" charset="-122"/>
              <a:ea typeface="Microsoft YaHei UI" panose="020B0503020204020204" pitchFamily="34" charset="-122"/>
            </a:endParaRPr>
          </a:p>
        </p:txBody>
      </p:sp>
      <p:sp>
        <p:nvSpPr>
          <p:cNvPr id="12" name="矩形 11"/>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4" name="矩形 13"/>
          <p:cNvSpPr/>
          <p:nvPr/>
        </p:nvSpPr>
        <p:spPr>
          <a:xfrm>
            <a:off x="4897385" y="2404397"/>
            <a:ext cx="1919116" cy="1338828"/>
          </a:xfrm>
          <a:prstGeom prst="rect">
            <a:avLst/>
          </a:prstGeom>
        </p:spPr>
        <p:txBody>
          <a:bodyPr wrap="none">
            <a:spAutoFit/>
          </a:bodyPr>
          <a:lstStyle/>
          <a:p>
            <a:pPr algn="ctr">
              <a:lnSpc>
                <a:spcPct val="150000"/>
              </a:lnSpc>
            </a:pPr>
            <a:r>
              <a:rPr lang="zh-CN" altLang="en-US" dirty="0" smtClean="0">
                <a:solidFill>
                  <a:schemeClr val="bg1"/>
                </a:solidFill>
                <a:latin typeface="微软雅黑" panose="020B0503020204020204" pitchFamily="34" charset="-122"/>
                <a:ea typeface="微软雅黑" panose="020B0503020204020204" pitchFamily="34" charset="-122"/>
              </a:rPr>
              <a:t>美国 </a:t>
            </a:r>
            <a:r>
              <a:rPr lang="en-US" altLang="zh-CN" dirty="0" smtClean="0">
                <a:solidFill>
                  <a:schemeClr val="bg1"/>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安纳海姆</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dirty="0" smtClean="0">
                <a:solidFill>
                  <a:schemeClr val="bg1"/>
                </a:solidFill>
                <a:latin typeface="微软雅黑" panose="020B0503020204020204" pitchFamily="34" charset="-122"/>
                <a:ea typeface="微软雅黑" panose="020B0503020204020204" pitchFamily="34" charset="-122"/>
              </a:rPr>
              <a:t>2019</a:t>
            </a:r>
            <a:r>
              <a:rPr lang="zh-CN" altLang="en-US" dirty="0" smtClean="0">
                <a:solidFill>
                  <a:schemeClr val="bg1"/>
                </a:solidFill>
                <a:latin typeface="微软雅黑" panose="020B0503020204020204" pitchFamily="34" charset="-122"/>
                <a:ea typeface="微软雅黑" panose="020B0503020204020204" pitchFamily="34" charset="-122"/>
              </a:rPr>
              <a:t>年</a:t>
            </a:r>
            <a:r>
              <a:rPr lang="en-US" altLang="zh-CN" dirty="0" smtClean="0">
                <a:solidFill>
                  <a:schemeClr val="bg1"/>
                </a:solidFill>
                <a:latin typeface="微软雅黑" panose="020B0503020204020204" pitchFamily="34" charset="-122"/>
                <a:ea typeface="微软雅黑" panose="020B0503020204020204" pitchFamily="34" charset="-122"/>
              </a:rPr>
              <a:t>2</a:t>
            </a:r>
            <a:r>
              <a:rPr lang="zh-CN" altLang="en-US" dirty="0" smtClean="0">
                <a:solidFill>
                  <a:schemeClr val="bg1"/>
                </a:solidFill>
                <a:latin typeface="微软雅黑" panose="020B0503020204020204" pitchFamily="34" charset="-122"/>
                <a:ea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rPr>
              <a:t>2</a:t>
            </a:r>
            <a:r>
              <a:rPr lang="en-US" altLang="zh-CN" dirty="0" smtClean="0">
                <a:solidFill>
                  <a:schemeClr val="bg1"/>
                </a:solidFill>
                <a:latin typeface="微软雅黑" panose="020B0503020204020204" pitchFamily="34" charset="-122"/>
                <a:ea typeface="微软雅黑" panose="020B0503020204020204" pitchFamily="34" charset="-122"/>
              </a:rPr>
              <a:t>-9</a:t>
            </a:r>
            <a:r>
              <a:rPr lang="zh-CN" altLang="en-US" dirty="0" smtClean="0">
                <a:solidFill>
                  <a:schemeClr val="bg1"/>
                </a:solidFill>
                <a:latin typeface="微软雅黑" panose="020B0503020204020204" pitchFamily="34" charset="-122"/>
                <a:ea typeface="微软雅黑" panose="020B0503020204020204" pitchFamily="34" charset="-122"/>
              </a:rPr>
              <a:t>日</a:t>
            </a:r>
            <a:endParaRPr lang="zh-CN" altLang="en-US" dirty="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820" y="5477374"/>
            <a:ext cx="494234" cy="720000"/>
          </a:xfrm>
          <a:prstGeom prst="rect">
            <a:avLst/>
          </a:prstGeom>
        </p:spPr>
      </p:pic>
      <p:pic>
        <p:nvPicPr>
          <p:cNvPr id="16" name="图片 15"/>
          <p:cNvPicPr>
            <a:picLocks noChangeAspect="1"/>
          </p:cNvPicPr>
          <p:nvPr/>
        </p:nvPicPr>
        <p:blipFill>
          <a:blip r:embed="rId5"/>
          <a:stretch>
            <a:fillRect/>
          </a:stretch>
        </p:blipFill>
        <p:spPr>
          <a:xfrm>
            <a:off x="1570567" y="5433675"/>
            <a:ext cx="1575568" cy="699694"/>
          </a:xfrm>
          <a:prstGeom prst="rect">
            <a:avLst/>
          </a:prstGeom>
        </p:spPr>
      </p:pic>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6" name="副标题 2"/>
          <p:cNvSpPr txBox="1">
            <a:spLocks/>
          </p:cNvSpPr>
          <p:nvPr/>
        </p:nvSpPr>
        <p:spPr>
          <a:xfrm>
            <a:off x="5545801" y="706331"/>
            <a:ext cx="1100396" cy="375791"/>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lang="zh-CN" sz="1600" kern="1200">
                <a:solidFill>
                  <a:schemeClr val="bg1">
                    <a:lumMod val="50000"/>
                  </a:schemeClr>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lang="zh-CN" sz="1400" kern="1200">
                <a:solidFill>
                  <a:schemeClr val="bg1">
                    <a:lumMod val="50000"/>
                  </a:schemeClr>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lang="zh-CN" sz="1200" kern="1200">
                <a:solidFill>
                  <a:schemeClr val="bg1">
                    <a:lumMod val="50000"/>
                  </a:schemeClr>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a:lstStyle>
          <a:p>
            <a:r>
              <a:rPr lang="zh-CN" altLang="en-US" dirty="0" smtClean="0">
                <a:solidFill>
                  <a:schemeClr val="bg1"/>
                </a:solidFill>
              </a:rPr>
              <a:t>行业背景</a:t>
            </a:r>
            <a:endParaRPr lang="zh-CN" altLang="en-US" dirty="0">
              <a:solidFill>
                <a:schemeClr val="bg1"/>
              </a:solidFill>
            </a:endParaRPr>
          </a:p>
        </p:txBody>
      </p:sp>
      <p:sp>
        <p:nvSpPr>
          <p:cNvPr id="18" name="矩形 17"/>
          <p:cNvSpPr/>
          <p:nvPr/>
        </p:nvSpPr>
        <p:spPr>
          <a:xfrm>
            <a:off x="321427" y="4275173"/>
            <a:ext cx="11618248" cy="1015663"/>
          </a:xfrm>
          <a:prstGeom prst="rect">
            <a:avLst/>
          </a:prstGeom>
        </p:spPr>
        <p:txBody>
          <a:bodyPr wrap="square">
            <a:spAutoFit/>
          </a:bodyPr>
          <a:lstStyle/>
          <a:p>
            <a:pPr>
              <a:lnSpc>
                <a:spcPct val="150000"/>
              </a:lnSpc>
            </a:pPr>
            <a:r>
              <a:rPr lang="en-US" altLang="zh-CN" sz="1000" dirty="0"/>
              <a:t>2016</a:t>
            </a:r>
            <a:r>
              <a:rPr lang="zh-CN" altLang="en-US" sz="1000" dirty="0"/>
              <a:t>年中国医疗器械市场销售规模约为</a:t>
            </a:r>
            <a:r>
              <a:rPr lang="en-US" altLang="zh-CN" sz="1000" dirty="0"/>
              <a:t>3700</a:t>
            </a:r>
            <a:r>
              <a:rPr lang="zh-CN" altLang="en-US" sz="1000" dirty="0"/>
              <a:t>亿元，比</a:t>
            </a:r>
            <a:r>
              <a:rPr lang="en-US" altLang="zh-CN" sz="1000" dirty="0"/>
              <a:t>2015</a:t>
            </a:r>
            <a:r>
              <a:rPr lang="zh-CN" altLang="en-US" sz="1000" dirty="0"/>
              <a:t>年度的</a:t>
            </a:r>
            <a:r>
              <a:rPr lang="en-US" altLang="zh-CN" sz="1000" dirty="0"/>
              <a:t>3080</a:t>
            </a:r>
            <a:r>
              <a:rPr lang="zh-CN" altLang="en-US" sz="1000" dirty="0"/>
              <a:t>亿元增长了</a:t>
            </a:r>
            <a:r>
              <a:rPr lang="en-US" altLang="zh-CN" sz="1000" dirty="0"/>
              <a:t>620</a:t>
            </a:r>
            <a:r>
              <a:rPr lang="zh-CN" altLang="en-US" sz="1000" dirty="0"/>
              <a:t>亿元，增长率约为</a:t>
            </a:r>
            <a:r>
              <a:rPr lang="en-US" altLang="zh-CN" sz="1000" dirty="0"/>
              <a:t>20.1%</a:t>
            </a:r>
            <a:r>
              <a:rPr lang="zh-CN" altLang="en-US" sz="1000" dirty="0"/>
              <a:t>。</a:t>
            </a:r>
            <a:r>
              <a:rPr lang="zh-CN" altLang="en-US" sz="1000" dirty="0" smtClean="0">
                <a:latin typeface="Microsoft YaHei UI" panose="020B0503020204020204" pitchFamily="34" charset="-122"/>
                <a:ea typeface="Microsoft YaHei UI" panose="020B0503020204020204" pitchFamily="34" charset="-122"/>
              </a:rPr>
              <a:t>尽管</a:t>
            </a:r>
            <a:r>
              <a:rPr lang="zh-CN" altLang="en-US" sz="1000" dirty="0">
                <a:latin typeface="Microsoft YaHei UI" panose="020B0503020204020204" pitchFamily="34" charset="-122"/>
                <a:ea typeface="Microsoft YaHei UI" panose="020B0503020204020204" pitchFamily="34" charset="-122"/>
              </a:rPr>
              <a:t>市场趋势喜人，但中国医疗设备OEM厂商必需克服诸多障碍，比如高质量要求、低产量、市场成长缓慢，以及美国和欧洲企业拥有多项专利权等。一直以来，我国在新型医疗器械方面与发达国家差距较大，产品大多附加值较低。在激烈的市场竞争中，医疗器械企业很可能即将面临大洗牌的局面。在医疗器械领域，一些重大高端诊疗设备一直依赖进口。核心部件技术无法掌握，是我国医疗器械产业升级的难关之一。中国大型企业也需要寻求购买西方企业或部门，以更快地取得技术和专利，并且进入有利可图且饱和的美国和欧洲市场，力争成为真正的国际性企业</a:t>
            </a:r>
            <a:r>
              <a:rPr lang="zh-CN" altLang="en-US" sz="1000" dirty="0" smtClean="0">
                <a:latin typeface="Microsoft YaHei UI" panose="020B0503020204020204" pitchFamily="34" charset="-122"/>
                <a:ea typeface="Microsoft YaHei UI" panose="020B0503020204020204" pitchFamily="34" charset="-122"/>
              </a:rPr>
              <a:t>。</a:t>
            </a:r>
            <a:endParaRPr lang="en-US" altLang="zh-CN" sz="1000" dirty="0">
              <a:latin typeface="Microsoft YaHei UI" panose="020B0503020204020204" pitchFamily="34" charset="-122"/>
              <a:ea typeface="Microsoft YaHei UI" panose="020B0503020204020204" pitchFamily="34" charset="-122"/>
            </a:endParaRPr>
          </a:p>
        </p:txBody>
      </p:sp>
      <p:sp>
        <p:nvSpPr>
          <p:cNvPr id="2" name="矩形 1"/>
          <p:cNvSpPr/>
          <p:nvPr/>
        </p:nvSpPr>
        <p:spPr>
          <a:xfrm>
            <a:off x="3827841" y="1632170"/>
            <a:ext cx="8111834" cy="2400657"/>
          </a:xfrm>
          <a:prstGeom prst="rect">
            <a:avLst/>
          </a:prstGeom>
        </p:spPr>
        <p:txBody>
          <a:bodyPr wrap="square">
            <a:spAutoFit/>
          </a:bodyPr>
          <a:lstStyle/>
          <a:p>
            <a:pPr>
              <a:lnSpc>
                <a:spcPct val="150000"/>
              </a:lnSpc>
            </a:pPr>
            <a:r>
              <a:rPr lang="zh-CN" altLang="en-US" sz="1000" dirty="0" smtClean="0">
                <a:latin typeface="Microsoft YaHei UI" panose="020B0503020204020204" pitchFamily="34" charset="-122"/>
                <a:ea typeface="Microsoft YaHei UI" panose="020B0503020204020204" pitchFamily="34" charset="-122"/>
              </a:rPr>
              <a:t>美国</a:t>
            </a:r>
            <a:r>
              <a:rPr lang="zh-CN" altLang="en-US" sz="1000" dirty="0">
                <a:latin typeface="Microsoft YaHei UI" panose="020B0503020204020204" pitchFamily="34" charset="-122"/>
                <a:ea typeface="Microsoft YaHei UI" panose="020B0503020204020204" pitchFamily="34" charset="-122"/>
              </a:rPr>
              <a:t>是世界上最大的医疗设备生产国和消费国，它供应了世界市场</a:t>
            </a:r>
            <a:r>
              <a:rPr lang="en-US" altLang="zh-CN" sz="1000" dirty="0">
                <a:latin typeface="Microsoft YaHei UI" panose="020B0503020204020204" pitchFamily="34" charset="-122"/>
                <a:ea typeface="Microsoft YaHei UI" panose="020B0503020204020204" pitchFamily="34" charset="-122"/>
              </a:rPr>
              <a:t>40</a:t>
            </a:r>
            <a:r>
              <a:rPr lang="zh-CN" altLang="en-US" sz="1000" dirty="0">
                <a:latin typeface="Microsoft YaHei UI" panose="020B0503020204020204" pitchFamily="34" charset="-122"/>
                <a:ea typeface="Microsoft YaHei UI" panose="020B0503020204020204" pitchFamily="34" charset="-122"/>
              </a:rPr>
              <a:t>％的 医疗设备，同时消费了世界市场</a:t>
            </a:r>
            <a:r>
              <a:rPr lang="en-US" altLang="zh-CN" sz="1000" dirty="0">
                <a:latin typeface="Microsoft YaHei UI" panose="020B0503020204020204" pitchFamily="34" charset="-122"/>
                <a:ea typeface="Microsoft YaHei UI" panose="020B0503020204020204" pitchFamily="34" charset="-122"/>
              </a:rPr>
              <a:t>37</a:t>
            </a:r>
            <a:r>
              <a:rPr lang="zh-CN" altLang="en-US" sz="1000" dirty="0">
                <a:latin typeface="Microsoft YaHei UI" panose="020B0503020204020204" pitchFamily="34" charset="-122"/>
                <a:ea typeface="Microsoft YaHei UI" panose="020B0503020204020204" pitchFamily="34" charset="-122"/>
              </a:rPr>
              <a:t>％的医疗设备。美国医疗设备产值每年以</a:t>
            </a:r>
            <a:r>
              <a:rPr lang="en-US" altLang="zh-CN" sz="1000" dirty="0">
                <a:latin typeface="Microsoft YaHei UI" panose="020B0503020204020204" pitchFamily="34" charset="-122"/>
                <a:ea typeface="Microsoft YaHei UI" panose="020B0503020204020204" pitchFamily="34" charset="-122"/>
              </a:rPr>
              <a:t>5</a:t>
            </a:r>
            <a:r>
              <a:rPr lang="zh-CN" altLang="en-US" sz="1000" dirty="0">
                <a:latin typeface="Microsoft YaHei UI" panose="020B0503020204020204" pitchFamily="34" charset="-122"/>
                <a:ea typeface="Microsoft YaHei UI" panose="020B0503020204020204" pitchFamily="34" charset="-122"/>
              </a:rPr>
              <a:t>－</a:t>
            </a:r>
            <a:r>
              <a:rPr lang="en-US" altLang="zh-CN" sz="1000" dirty="0">
                <a:latin typeface="Microsoft YaHei UI" panose="020B0503020204020204" pitchFamily="34" charset="-122"/>
                <a:ea typeface="Microsoft YaHei UI" panose="020B0503020204020204" pitchFamily="34" charset="-122"/>
              </a:rPr>
              <a:t>8</a:t>
            </a:r>
            <a:r>
              <a:rPr lang="zh-CN" altLang="en-US" sz="1000" dirty="0">
                <a:latin typeface="Microsoft YaHei UI" panose="020B0503020204020204" pitchFamily="34" charset="-122"/>
                <a:ea typeface="Microsoft YaHei UI" panose="020B0503020204020204" pitchFamily="34" charset="-122"/>
              </a:rPr>
              <a:t>％的速度增长，贸易顺差约为</a:t>
            </a:r>
            <a:r>
              <a:rPr lang="en-US" altLang="zh-CN" sz="1000" dirty="0">
                <a:latin typeface="Microsoft YaHei UI" panose="020B0503020204020204" pitchFamily="34" charset="-122"/>
                <a:ea typeface="Microsoft YaHei UI" panose="020B0503020204020204" pitchFamily="34" charset="-122"/>
              </a:rPr>
              <a:t>50 </a:t>
            </a:r>
            <a:r>
              <a:rPr lang="zh-CN" altLang="en-US" sz="1000" dirty="0">
                <a:latin typeface="Microsoft YaHei UI" panose="020B0503020204020204" pitchFamily="34" charset="-122"/>
                <a:ea typeface="Microsoft YaHei UI" panose="020B0503020204020204" pitchFamily="34" charset="-122"/>
              </a:rPr>
              <a:t>亿美元。美国医疗设备厂家的特点是采用先进的技术，生产高性能的设备，对新产品的研发投资较高。外科手术与医疗仪器为美国医疗仪器设备产业之最大类，占其产值之</a:t>
            </a:r>
            <a:r>
              <a:rPr lang="en-US" altLang="zh-CN" sz="1000" dirty="0">
                <a:latin typeface="Microsoft YaHei UI" panose="020B0503020204020204" pitchFamily="34" charset="-122"/>
                <a:ea typeface="Microsoft YaHei UI" panose="020B0503020204020204" pitchFamily="34" charset="-122"/>
              </a:rPr>
              <a:t>36%</a:t>
            </a:r>
            <a:r>
              <a:rPr lang="zh-CN" altLang="en-US" sz="1000" dirty="0">
                <a:latin typeface="Microsoft YaHei UI" panose="020B0503020204020204" pitchFamily="34" charset="-122"/>
                <a:ea typeface="Microsoft YaHei UI" panose="020B0503020204020204" pitchFamily="34" charset="-122"/>
              </a:rPr>
              <a:t>，产品主要括麻醉设备、切片仪器、血压计、输血设备、气管内视镜（非电子式）、导管、手术夹具、诊疗仪器、血液透析设备、皮下注射针筒、呼吸治疗设备、手术台、氧气筒、吸取设备、骨板、螺丝等。为了降低生产成本，美国许多医疗设备厂家选择进口技术层次较低的医疗组件</a:t>
            </a:r>
            <a:r>
              <a:rPr lang="zh-CN" altLang="en-US" sz="1000" dirty="0" smtClean="0">
                <a:latin typeface="Microsoft YaHei UI" panose="020B0503020204020204" pitchFamily="34" charset="-122"/>
                <a:ea typeface="Microsoft YaHei UI" panose="020B0503020204020204" pitchFamily="34" charset="-122"/>
              </a:rPr>
              <a:t>。</a:t>
            </a:r>
            <a:endParaRPr lang="en-US" altLang="zh-CN" sz="1000" dirty="0" smtClean="0">
              <a:latin typeface="Microsoft YaHei UI" panose="020B0503020204020204" pitchFamily="34" charset="-122"/>
              <a:ea typeface="Microsoft YaHei UI" panose="020B0503020204020204" pitchFamily="34" charset="-122"/>
            </a:endParaRPr>
          </a:p>
          <a:p>
            <a:pPr>
              <a:lnSpc>
                <a:spcPct val="150000"/>
              </a:lnSpc>
            </a:pPr>
            <a:endParaRPr lang="en-US" altLang="zh-CN" sz="1000" dirty="0" smtClean="0">
              <a:latin typeface="Microsoft YaHei UI" panose="020B0503020204020204" pitchFamily="34" charset="-122"/>
              <a:ea typeface="Microsoft YaHei UI" panose="020B0503020204020204" pitchFamily="34" charset="-122"/>
            </a:endParaRPr>
          </a:p>
          <a:p>
            <a:pPr>
              <a:lnSpc>
                <a:spcPct val="150000"/>
              </a:lnSpc>
            </a:pPr>
            <a:r>
              <a:rPr lang="zh-CN" altLang="en-US" sz="1000" dirty="0">
                <a:latin typeface="Microsoft YaHei UI" panose="020B0503020204020204" pitchFamily="34" charset="-122"/>
                <a:ea typeface="Microsoft YaHei UI" panose="020B0503020204020204" pitchFamily="34" charset="-122"/>
              </a:rPr>
              <a:t>从</a:t>
            </a:r>
            <a:r>
              <a:rPr lang="en-US" altLang="zh-CN" sz="1000" dirty="0">
                <a:latin typeface="Microsoft YaHei UI" panose="020B0503020204020204" pitchFamily="34" charset="-122"/>
                <a:ea typeface="Microsoft YaHei UI" panose="020B0503020204020204" pitchFamily="34" charset="-122"/>
              </a:rPr>
              <a:t>2014</a:t>
            </a:r>
            <a:r>
              <a:rPr lang="zh-CN" altLang="en-US" sz="1000" dirty="0">
                <a:latin typeface="Microsoft YaHei UI" panose="020B0503020204020204" pitchFamily="34" charset="-122"/>
                <a:ea typeface="Microsoft YaHei UI" panose="020B0503020204020204" pitchFamily="34" charset="-122"/>
              </a:rPr>
              <a:t>年起，美国正式步入了全民医保的时代，常见药品与常用医疗器械的价格将下降</a:t>
            </a:r>
            <a:r>
              <a:rPr lang="en-US" altLang="zh-CN" sz="1000" dirty="0">
                <a:latin typeface="Microsoft YaHei UI" panose="020B0503020204020204" pitchFamily="34" charset="-122"/>
                <a:ea typeface="Microsoft YaHei UI" panose="020B0503020204020204" pitchFamily="34" charset="-122"/>
              </a:rPr>
              <a:t>50%,</a:t>
            </a:r>
            <a:r>
              <a:rPr lang="zh-CN" altLang="en-US" sz="1000" dirty="0">
                <a:latin typeface="Microsoft YaHei UI" panose="020B0503020204020204" pitchFamily="34" charset="-122"/>
                <a:ea typeface="Microsoft YaHei UI" panose="020B0503020204020204" pitchFamily="34" charset="-122"/>
              </a:rPr>
              <a:t>促使美国医疗器械制造商向海外寻找合作伙伴、开展海外生产基地、采购价廉物美的医疗器械部件等。中国将成为美国医疗器械部件的主要生产国家。建立国家高端医疗器械专家库、加快形成医疗器械产业集团是当务之急的问题。在新法案</a:t>
            </a:r>
            <a:r>
              <a:rPr lang="zh-CN" altLang="en-US" sz="1000" dirty="0" smtClean="0">
                <a:latin typeface="Microsoft YaHei UI" panose="020B0503020204020204" pitchFamily="34" charset="-122"/>
                <a:ea typeface="Microsoft YaHei UI" panose="020B0503020204020204" pitchFamily="34" charset="-122"/>
              </a:rPr>
              <a:t>下，</a:t>
            </a:r>
            <a:r>
              <a:rPr lang="zh-CN" altLang="en-US" sz="1000" dirty="0">
                <a:latin typeface="Microsoft YaHei UI" panose="020B0503020204020204" pitchFamily="34" charset="-122"/>
                <a:ea typeface="Microsoft YaHei UI" panose="020B0503020204020204" pitchFamily="34" charset="-122"/>
              </a:rPr>
              <a:t>从</a:t>
            </a:r>
            <a:r>
              <a:rPr lang="en-US" altLang="zh-CN" sz="1000" dirty="0">
                <a:latin typeface="Microsoft YaHei UI" panose="020B0503020204020204" pitchFamily="34" charset="-122"/>
                <a:ea typeface="Microsoft YaHei UI" panose="020B0503020204020204" pitchFamily="34" charset="-122"/>
              </a:rPr>
              <a:t>2013</a:t>
            </a:r>
            <a:r>
              <a:rPr lang="zh-CN" altLang="en-US" sz="1000" dirty="0">
                <a:latin typeface="Microsoft YaHei UI" panose="020B0503020204020204" pitchFamily="34" charset="-122"/>
                <a:ea typeface="Microsoft YaHei UI" panose="020B0503020204020204" pitchFamily="34" charset="-122"/>
              </a:rPr>
              <a:t>年起，医疗设备制造公司出售的任何设备，将被课征</a:t>
            </a:r>
            <a:r>
              <a:rPr lang="en-US" altLang="zh-CN" sz="1000" dirty="0">
                <a:latin typeface="Microsoft YaHei UI" panose="020B0503020204020204" pitchFamily="34" charset="-122"/>
                <a:ea typeface="Microsoft YaHei UI" panose="020B0503020204020204" pitchFamily="34" charset="-122"/>
              </a:rPr>
              <a:t>2.9%</a:t>
            </a:r>
            <a:r>
              <a:rPr lang="zh-CN" altLang="en-US" sz="1000" dirty="0">
                <a:latin typeface="Microsoft YaHei UI" panose="020B0503020204020204" pitchFamily="34" charset="-122"/>
                <a:ea typeface="Microsoft YaHei UI" panose="020B0503020204020204" pitchFamily="34" charset="-122"/>
              </a:rPr>
              <a:t>的销售税。新法案迫使美国大企业寻找低成本的生产基地或医疗器械零部件，这为我国医疗器械提供了一次重大的发展机会。</a:t>
            </a:r>
          </a:p>
        </p:txBody>
      </p:sp>
      <p:pic>
        <p:nvPicPr>
          <p:cNvPr id="5" name="图片 4"/>
          <p:cNvPicPr>
            <a:picLocks noChangeAspect="1"/>
          </p:cNvPicPr>
          <p:nvPr/>
        </p:nvPicPr>
        <p:blipFill>
          <a:blip r:embed="rId2">
            <a:clrChange>
              <a:clrFrom>
                <a:srgbClr val="B18678"/>
              </a:clrFrom>
              <a:clrTo>
                <a:srgbClr val="B18678">
                  <a:alpha val="0"/>
                </a:srgbClr>
              </a:clrTo>
            </a:clrChange>
            <a:extLst>
              <a:ext uri="{28A0092B-C50C-407E-A947-70E740481C1C}">
                <a14:useLocalDpi xmlns:a14="http://schemas.microsoft.com/office/drawing/2010/main" val="0"/>
              </a:ext>
            </a:extLst>
          </a:blip>
          <a:stretch>
            <a:fillRect/>
          </a:stretch>
        </p:blipFill>
        <p:spPr>
          <a:xfrm>
            <a:off x="307051" y="1574088"/>
            <a:ext cx="3158897" cy="2125076"/>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307051" y="5533182"/>
            <a:ext cx="11618248" cy="527132"/>
          </a:xfrm>
          <a:prstGeom prst="rect">
            <a:avLst/>
          </a:prstGeom>
        </p:spPr>
        <p:txBody>
          <a:bodyPr wrap="square">
            <a:spAutoFit/>
          </a:bodyPr>
          <a:lstStyle/>
          <a:p>
            <a:pPr>
              <a:lnSpc>
                <a:spcPct val="150000"/>
              </a:lnSpc>
            </a:pPr>
            <a:r>
              <a:rPr lang="zh-CN" altLang="en-US" sz="1000" dirty="0">
                <a:latin typeface="Microsoft YaHei UI" panose="020B0503020204020204" pitchFamily="34" charset="-122"/>
                <a:ea typeface="Microsoft YaHei UI" panose="020B0503020204020204" pitchFamily="34" charset="-122"/>
              </a:rPr>
              <a:t>我国医疗器械行业应准确把握行业竞争的现状特点，顺应全球医疗器械市场的发展趋势，培育本土的龙头企业制衡垄断，尽快合理转变生产格局，瞄准产品发展的潜力方向，实现医疗器械全产业链的转型升级，为成为高端医疗器械的强国蓄力。</a:t>
            </a: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pic>
        <p:nvPicPr>
          <p:cNvPr id="14" name="图片 13"/>
          <p:cNvPicPr>
            <a:picLocks noChangeAspect="1"/>
          </p:cNvPicPr>
          <p:nvPr/>
        </p:nvPicPr>
        <p:blipFill>
          <a:blip r:embed="rId4"/>
          <a:stretch>
            <a:fillRect/>
          </a:stretch>
        </p:blipFill>
        <p:spPr>
          <a:xfrm>
            <a:off x="10831110" y="5891646"/>
            <a:ext cx="1343678" cy="596714"/>
          </a:xfrm>
          <a:prstGeom prst="rect">
            <a:avLst/>
          </a:prstGeom>
        </p:spPr>
      </p:pic>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graphicFrame>
        <p:nvGraphicFramePr>
          <p:cNvPr id="14" name="图示 13"/>
          <p:cNvGraphicFramePr/>
          <p:nvPr>
            <p:extLst>
              <p:ext uri="{D42A27DB-BD31-4B8C-83A1-F6EECF244321}">
                <p14:modId xmlns:p14="http://schemas.microsoft.com/office/powerpoint/2010/main" val="3959186939"/>
              </p:ext>
            </p:extLst>
          </p:nvPr>
        </p:nvGraphicFramePr>
        <p:xfrm>
          <a:off x="4368789" y="1469884"/>
          <a:ext cx="7217246" cy="4742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矩形 2"/>
          <p:cNvSpPr/>
          <p:nvPr/>
        </p:nvSpPr>
        <p:spPr>
          <a:xfrm>
            <a:off x="3897241" y="828241"/>
            <a:ext cx="3877985" cy="338554"/>
          </a:xfrm>
          <a:prstGeom prst="rect">
            <a:avLst/>
          </a:prstGeom>
        </p:spPr>
        <p:txBody>
          <a:bodyPr wrap="none">
            <a:spAutoFit/>
          </a:bodyPr>
          <a:lstStyle/>
          <a:p>
            <a:pPr algn="just">
              <a:spcAft>
                <a:spcPts val="0"/>
              </a:spcAft>
            </a:pPr>
            <a:r>
              <a:rPr lang="zh-CN" altLang="en-US" sz="1600" dirty="0" smtClean="0">
                <a:solidFill>
                  <a:schemeClr val="bg1"/>
                </a:solidFill>
                <a:latin typeface="Microsoft YaHei UI" panose="020B0503020204020204" pitchFamily="34" charset="-122"/>
                <a:ea typeface="Microsoft YaHei UI" panose="020B0503020204020204" pitchFamily="34" charset="-122"/>
              </a:rPr>
              <a:t>不可错过的世界最大的医疗技术行业盛会</a:t>
            </a:r>
            <a:endParaRPr lang="zh-CN" altLang="zh-CN" sz="1600" dirty="0">
              <a:solidFill>
                <a:schemeClr val="bg1"/>
              </a:solidFill>
              <a:latin typeface="Microsoft YaHei UI" panose="020B0503020204020204" pitchFamily="34" charset="-122"/>
              <a:ea typeface="Microsoft YaHei UI" panose="020B0503020204020204" pitchFamily="34" charset="-122"/>
            </a:endParaRPr>
          </a:p>
        </p:txBody>
      </p:sp>
      <p:graphicFrame>
        <p:nvGraphicFramePr>
          <p:cNvPr id="12" name="图示 11"/>
          <p:cNvGraphicFramePr/>
          <p:nvPr>
            <p:extLst>
              <p:ext uri="{D42A27DB-BD31-4B8C-83A1-F6EECF244321}">
                <p14:modId xmlns:p14="http://schemas.microsoft.com/office/powerpoint/2010/main" val="2156795927"/>
              </p:ext>
            </p:extLst>
          </p:nvPr>
        </p:nvGraphicFramePr>
        <p:xfrm>
          <a:off x="0" y="1752101"/>
          <a:ext cx="2962225" cy="259339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2" name="矩形 21"/>
          <p:cNvSpPr/>
          <p:nvPr/>
        </p:nvSpPr>
        <p:spPr>
          <a:xfrm>
            <a:off x="391398" y="1668421"/>
            <a:ext cx="3899072" cy="1380378"/>
          </a:xfrm>
          <a:prstGeom prst="rect">
            <a:avLst/>
          </a:prstGeom>
          <a:noFill/>
        </p:spPr>
        <p:txBody>
          <a:bodyPr wrap="square" lIns="91440" tIns="45720" rIns="91440" bIns="45720">
            <a:spAutoFit/>
          </a:bodyPr>
          <a:lstStyle/>
          <a:p>
            <a:pPr lvl="0" algn="ctr" defTabSz="533400">
              <a:lnSpc>
                <a:spcPct val="90000"/>
              </a:lnSpc>
              <a:spcBef>
                <a:spcPct val="0"/>
              </a:spcBef>
              <a:spcAft>
                <a:spcPct val="35000"/>
              </a:spcAft>
            </a:pPr>
            <a:r>
              <a:rPr lang="en-US" altLang="zh-CN" b="1" dirty="0" smtClean="0">
                <a:ln w="0"/>
                <a:gradFill>
                  <a:gsLst>
                    <a:gs pos="21000">
                      <a:srgbClr val="53575C"/>
                    </a:gs>
                    <a:gs pos="88000">
                      <a:srgbClr val="C5C7CA"/>
                    </a:gs>
                  </a:gsLst>
                  <a:lin ang="5400000"/>
                </a:gradFill>
              </a:rPr>
              <a:t>MD&amp;M West</a:t>
            </a:r>
          </a:p>
          <a:p>
            <a:pPr lvl="0" algn="ctr" defTabSz="533400">
              <a:lnSpc>
                <a:spcPct val="90000"/>
              </a:lnSpc>
              <a:spcBef>
                <a:spcPct val="0"/>
              </a:spcBef>
              <a:spcAft>
                <a:spcPct val="35000"/>
              </a:spcAft>
            </a:pPr>
            <a:r>
              <a:rPr lang="en-US" altLang="zh-CN" b="1" dirty="0" smtClean="0">
                <a:ln w="0"/>
                <a:gradFill>
                  <a:gsLst>
                    <a:gs pos="21000">
                      <a:srgbClr val="53575C"/>
                    </a:gs>
                    <a:gs pos="88000">
                      <a:srgbClr val="C5C7CA"/>
                    </a:gs>
                  </a:gsLst>
                  <a:lin ang="5400000"/>
                </a:gradFill>
              </a:rPr>
              <a:t>2,200</a:t>
            </a:r>
            <a:r>
              <a:rPr lang="zh-CN" altLang="en-US" b="1" dirty="0" smtClean="0">
                <a:ln w="0"/>
                <a:gradFill>
                  <a:gsLst>
                    <a:gs pos="21000">
                      <a:srgbClr val="53575C"/>
                    </a:gs>
                    <a:gs pos="88000">
                      <a:srgbClr val="C5C7CA"/>
                    </a:gs>
                  </a:gsLst>
                  <a:lin ang="5400000"/>
                </a:gradFill>
              </a:rPr>
              <a:t>家参展企业</a:t>
            </a:r>
            <a:endParaRPr lang="en-US" altLang="zh-CN" b="1" dirty="0" smtClean="0">
              <a:ln w="0"/>
              <a:gradFill>
                <a:gsLst>
                  <a:gs pos="21000">
                    <a:srgbClr val="53575C"/>
                  </a:gs>
                  <a:gs pos="88000">
                    <a:srgbClr val="C5C7CA"/>
                  </a:gs>
                </a:gsLst>
                <a:lin ang="5400000"/>
              </a:gradFill>
            </a:endParaRPr>
          </a:p>
          <a:p>
            <a:pPr lvl="0" algn="ctr" defTabSz="533400">
              <a:lnSpc>
                <a:spcPct val="90000"/>
              </a:lnSpc>
              <a:spcBef>
                <a:spcPct val="0"/>
              </a:spcBef>
              <a:spcAft>
                <a:spcPct val="35000"/>
              </a:spcAft>
            </a:pPr>
            <a:r>
              <a:rPr lang="en-US" altLang="zh-CN" b="1" dirty="0" smtClean="0">
                <a:ln w="0"/>
                <a:gradFill>
                  <a:gsLst>
                    <a:gs pos="21000">
                      <a:srgbClr val="53575C"/>
                    </a:gs>
                    <a:gs pos="88000">
                      <a:srgbClr val="C5C7CA"/>
                    </a:gs>
                  </a:gsLst>
                  <a:lin ang="5400000"/>
                </a:gradFill>
              </a:rPr>
              <a:t>20,702</a:t>
            </a:r>
            <a:r>
              <a:rPr lang="zh-CN" altLang="en-US" b="1" dirty="0" smtClean="0">
                <a:ln w="0"/>
                <a:gradFill>
                  <a:gsLst>
                    <a:gs pos="21000">
                      <a:srgbClr val="53575C"/>
                    </a:gs>
                    <a:gs pos="88000">
                      <a:srgbClr val="C5C7CA"/>
                    </a:gs>
                  </a:gsLst>
                  <a:lin ang="5400000"/>
                </a:gradFill>
              </a:rPr>
              <a:t>名观众</a:t>
            </a:r>
            <a:endParaRPr lang="en-US" altLang="zh-CN" b="1" dirty="0" smtClean="0">
              <a:ln w="0"/>
              <a:gradFill>
                <a:gsLst>
                  <a:gs pos="21000">
                    <a:srgbClr val="53575C"/>
                  </a:gs>
                  <a:gs pos="88000">
                    <a:srgbClr val="C5C7CA"/>
                  </a:gs>
                </a:gsLst>
                <a:lin ang="5400000"/>
              </a:gradFill>
            </a:endParaRPr>
          </a:p>
          <a:p>
            <a:pPr lvl="0" algn="ctr" defTabSz="533400">
              <a:lnSpc>
                <a:spcPct val="90000"/>
              </a:lnSpc>
              <a:spcBef>
                <a:spcPct val="0"/>
              </a:spcBef>
              <a:spcAft>
                <a:spcPct val="35000"/>
              </a:spcAft>
            </a:pPr>
            <a:r>
              <a:rPr lang="zh-CN" altLang="en-US" b="1" dirty="0" smtClean="0">
                <a:ln w="0"/>
                <a:gradFill>
                  <a:gsLst>
                    <a:gs pos="21000">
                      <a:srgbClr val="53575C"/>
                    </a:gs>
                    <a:gs pos="88000">
                      <a:srgbClr val="C5C7CA"/>
                    </a:gs>
                  </a:gsLst>
                  <a:lin ang="5400000"/>
                </a:gradFill>
              </a:rPr>
              <a:t>参观目的：发现新产品、技术和服务</a:t>
            </a:r>
            <a:endParaRPr lang="en-US" altLang="zh-CN" b="1" dirty="0" smtClean="0">
              <a:ln w="0"/>
              <a:gradFill>
                <a:gsLst>
                  <a:gs pos="21000">
                    <a:srgbClr val="53575C"/>
                  </a:gs>
                  <a:gs pos="88000">
                    <a:srgbClr val="C5C7CA"/>
                  </a:gs>
                </a:gsLst>
                <a:lin ang="5400000"/>
              </a:gradFill>
            </a:endParaRPr>
          </a:p>
        </p:txBody>
      </p:sp>
      <p:pic>
        <p:nvPicPr>
          <p:cNvPr id="16" name="图片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338918" y="296349"/>
            <a:ext cx="494234" cy="720000"/>
          </a:xfrm>
          <a:prstGeom prst="rect">
            <a:avLst/>
          </a:prstGeom>
        </p:spPr>
      </p:pic>
      <p:pic>
        <p:nvPicPr>
          <p:cNvPr id="17" name="图片 16"/>
          <p:cNvPicPr>
            <a:picLocks noChangeAspect="1"/>
          </p:cNvPicPr>
          <p:nvPr/>
        </p:nvPicPr>
        <p:blipFill>
          <a:blip r:embed="rId14"/>
          <a:stretch>
            <a:fillRect/>
          </a:stretch>
        </p:blipFill>
        <p:spPr>
          <a:xfrm>
            <a:off x="10831110" y="5891646"/>
            <a:ext cx="1343678" cy="596714"/>
          </a:xfrm>
          <a:prstGeom prst="rect">
            <a:avLst/>
          </a:prstGeom>
        </p:spPr>
      </p:pic>
      <p:pic>
        <p:nvPicPr>
          <p:cNvPr id="19" name="图片 18"/>
          <p:cNvPicPr/>
          <p:nvPr/>
        </p:nvPicPr>
        <p:blipFill>
          <a:blip r:embed="rId15">
            <a:extLst>
              <a:ext uri="{28A0092B-C50C-407E-A947-70E740481C1C}">
                <a14:useLocalDpi xmlns:a14="http://schemas.microsoft.com/office/drawing/2010/main" val="0"/>
              </a:ext>
            </a:extLst>
          </a:blip>
          <a:stretch>
            <a:fillRect/>
          </a:stretch>
        </p:blipFill>
        <p:spPr>
          <a:xfrm>
            <a:off x="329427" y="3331115"/>
            <a:ext cx="4023015" cy="1704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文本框 1"/>
          <p:cNvSpPr txBox="1"/>
          <p:nvPr/>
        </p:nvSpPr>
        <p:spPr>
          <a:xfrm>
            <a:off x="469718" y="5349431"/>
            <a:ext cx="3977391" cy="830997"/>
          </a:xfrm>
          <a:prstGeom prst="rect">
            <a:avLst/>
          </a:prstGeom>
          <a:noFill/>
        </p:spPr>
        <p:txBody>
          <a:bodyPr wrap="square" rtlCol="0">
            <a:spAutoFit/>
          </a:bodyPr>
          <a:lstStyle/>
          <a:p>
            <a:r>
              <a:rPr lang="zh-CN" altLang="en-US" sz="1200" b="1" dirty="0" smtClean="0"/>
              <a:t>展览会</a:t>
            </a:r>
            <a:r>
              <a:rPr lang="zh-CN" altLang="en-US" sz="1200" b="1" dirty="0"/>
              <a:t>时间</a:t>
            </a:r>
            <a:r>
              <a:rPr lang="zh-CN" altLang="en-US" sz="1200" b="1" dirty="0" smtClean="0"/>
              <a:t>：</a:t>
            </a:r>
            <a:endParaRPr lang="en-US" altLang="zh-CN" sz="1200" b="1" dirty="0" smtClean="0"/>
          </a:p>
          <a:p>
            <a:endParaRPr lang="zh-CN" altLang="en-US" sz="1200" dirty="0"/>
          </a:p>
          <a:p>
            <a:r>
              <a:rPr lang="en-US" altLang="zh-CN" sz="1200" dirty="0"/>
              <a:t>2</a:t>
            </a:r>
            <a:r>
              <a:rPr lang="zh-CN" altLang="en-US" sz="1200" dirty="0"/>
              <a:t>月</a:t>
            </a:r>
            <a:r>
              <a:rPr lang="en-US" altLang="zh-CN" sz="1200" dirty="0"/>
              <a:t>5</a:t>
            </a:r>
            <a:r>
              <a:rPr lang="zh-CN" altLang="en-US" sz="1200" dirty="0"/>
              <a:t>日至</a:t>
            </a:r>
            <a:r>
              <a:rPr lang="en-US" altLang="zh-CN" sz="1200" dirty="0"/>
              <a:t>6</a:t>
            </a:r>
            <a:r>
              <a:rPr lang="zh-CN" altLang="en-US" sz="1200" dirty="0"/>
              <a:t>日 星期二至星期三，上午</a:t>
            </a:r>
            <a:r>
              <a:rPr lang="en-US" altLang="zh-CN" sz="1200" dirty="0"/>
              <a:t>10</a:t>
            </a:r>
            <a:r>
              <a:rPr lang="zh-CN" altLang="en-US" sz="1200" dirty="0"/>
              <a:t>点*至下午</a:t>
            </a:r>
            <a:r>
              <a:rPr lang="en-US" altLang="zh-CN" sz="1200" dirty="0"/>
              <a:t>5</a:t>
            </a:r>
            <a:r>
              <a:rPr lang="zh-CN" altLang="en-US" sz="1200" dirty="0"/>
              <a:t>点</a:t>
            </a:r>
          </a:p>
          <a:p>
            <a:r>
              <a:rPr lang="en-US" altLang="zh-CN" sz="1200" dirty="0"/>
              <a:t>2</a:t>
            </a:r>
            <a:r>
              <a:rPr lang="zh-CN" altLang="en-US" sz="1200" dirty="0"/>
              <a:t>月</a:t>
            </a:r>
            <a:r>
              <a:rPr lang="en-US" altLang="zh-CN" sz="1200" dirty="0"/>
              <a:t>7</a:t>
            </a:r>
            <a:r>
              <a:rPr lang="zh-CN" altLang="en-US" sz="1200" dirty="0"/>
              <a:t>日 星期四，上午</a:t>
            </a:r>
            <a:r>
              <a:rPr lang="en-US" altLang="zh-CN" sz="1200" dirty="0"/>
              <a:t>10</a:t>
            </a:r>
            <a:r>
              <a:rPr lang="zh-CN" altLang="en-US" sz="1200" dirty="0"/>
              <a:t>点*至下午</a:t>
            </a:r>
            <a:r>
              <a:rPr lang="en-US" altLang="zh-CN" sz="1200" dirty="0"/>
              <a:t>4</a:t>
            </a:r>
            <a:r>
              <a:rPr lang="zh-CN" altLang="en-US" sz="1200" dirty="0"/>
              <a:t>点</a:t>
            </a:r>
          </a:p>
        </p:txBody>
      </p:sp>
      <p:cxnSp>
        <p:nvCxnSpPr>
          <p:cNvPr id="20" name="直接连接符 19"/>
          <p:cNvCxnSpPr/>
          <p:nvPr/>
        </p:nvCxnSpPr>
        <p:spPr>
          <a:xfrm>
            <a:off x="391398" y="5394810"/>
            <a:ext cx="0" cy="718928"/>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370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0" y="6580544"/>
            <a:ext cx="12192000" cy="276999"/>
          </a:xfrm>
          <a:prstGeom prst="rect">
            <a:avLst/>
          </a:prstGeom>
          <a:solidFill>
            <a:srgbClr val="D24726"/>
          </a:solidFill>
        </p:spPr>
        <p:txBody>
          <a:bodyPr wrap="square" rtlCol="0">
            <a:spAutoFit/>
          </a:bodyPr>
          <a:lstStyle/>
          <a:p>
            <a:pPr lvl="0"/>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533198" y="1372066"/>
            <a:ext cx="11216868" cy="1015663"/>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nSpc>
                <a:spcPct val="200000"/>
              </a:lnSpc>
              <a:spcAft>
                <a:spcPts val="0"/>
              </a:spcAft>
            </a:pPr>
            <a:r>
              <a:rPr lang="zh-CN" altLang="en-US"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美国西部医疗器械设计与制造展览会（</a:t>
            </a:r>
            <a:r>
              <a:rPr lang="en-US" altLang="zh-CN"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MD&amp;M West</a:t>
            </a:r>
            <a:r>
              <a:rPr lang="zh-CN" altLang="en-US"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）云集了全球最多的先进设计与制造技术供应商前来参展。您不仅能在</a:t>
            </a:r>
            <a:r>
              <a:rPr lang="en-US" altLang="zh-CN"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MD&amp;M West</a:t>
            </a:r>
            <a:r>
              <a:rPr lang="zh-CN" altLang="en-US"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美国国际医疗器械设计及制造展览会西部展会）上看到美国最大的医疗技术供应商，还能一览先进设计和制造供应链解决方案的全貌。无论您是在寻找新材料、智能传感器、测试解决方案，还是部件、包装或其他任何有助于您推出新产品的东西，展会上有</a:t>
            </a:r>
            <a:r>
              <a:rPr lang="en-US" altLang="zh-CN"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2000</a:t>
            </a:r>
            <a:r>
              <a:rPr lang="zh-CN" altLang="en-US" sz="1000" b="1" dirty="0">
                <a:ln/>
                <a:solidFill>
                  <a:schemeClr val="tx1">
                    <a:lumMod val="75000"/>
                    <a:lumOff val="25000"/>
                  </a:schemeClr>
                </a:solidFill>
                <a:latin typeface="Microsoft YaHei UI" panose="020B0503020204020204" pitchFamily="34" charset="-122"/>
                <a:ea typeface="Microsoft YaHei UI" panose="020B0503020204020204" pitchFamily="34" charset="-122"/>
              </a:rPr>
              <a:t>多家业界领先的供应商供您选择，可大大节约您的时间。整个展会期间穿插有各类免费的路演、互动项目和趣味活动，绝对不容错过。</a:t>
            </a:r>
            <a:endParaRPr lang="zh-CN" altLang="zh-CN" sz="1000" b="1" dirty="0">
              <a:ln/>
              <a:solidFill>
                <a:schemeClr val="tx1">
                  <a:lumMod val="75000"/>
                  <a:lumOff val="25000"/>
                </a:schemeClr>
              </a:solidFill>
              <a:latin typeface="Microsoft YaHei UI" panose="020B0503020204020204" pitchFamily="34" charset="-122"/>
              <a:ea typeface="Microsoft YaHei UI" panose="020B0503020204020204" pitchFamily="34" charset="-122"/>
            </a:endParaRPr>
          </a:p>
        </p:txBody>
      </p:sp>
      <p:sp>
        <p:nvSpPr>
          <p:cNvPr id="21"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graphicFrame>
        <p:nvGraphicFramePr>
          <p:cNvPr id="3" name="图示 2"/>
          <p:cNvGraphicFramePr/>
          <p:nvPr>
            <p:extLst>
              <p:ext uri="{D42A27DB-BD31-4B8C-83A1-F6EECF244321}">
                <p14:modId xmlns:p14="http://schemas.microsoft.com/office/powerpoint/2010/main" val="220402122"/>
              </p:ext>
            </p:extLst>
          </p:nvPr>
        </p:nvGraphicFramePr>
        <p:xfrm>
          <a:off x="946264" y="2445489"/>
          <a:ext cx="4805951" cy="3900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p:cNvSpPr/>
          <p:nvPr/>
        </p:nvSpPr>
        <p:spPr>
          <a:xfrm>
            <a:off x="5128339" y="828241"/>
            <a:ext cx="1415772" cy="338554"/>
          </a:xfrm>
          <a:prstGeom prst="rect">
            <a:avLst/>
          </a:prstGeom>
        </p:spPr>
        <p:txBody>
          <a:bodyPr wrap="none">
            <a:spAutoFit/>
          </a:bodyPr>
          <a:lstStyle/>
          <a:p>
            <a:pPr algn="just">
              <a:spcAft>
                <a:spcPts val="0"/>
              </a:spcAft>
            </a:pPr>
            <a:r>
              <a:rPr lang="zh-CN" altLang="en-US" sz="1600" dirty="0">
                <a:solidFill>
                  <a:schemeClr val="bg1"/>
                </a:solidFill>
                <a:latin typeface="Microsoft YaHei UI" panose="020B0503020204020204" pitchFamily="34" charset="-122"/>
                <a:ea typeface="Microsoft YaHei UI" panose="020B0503020204020204" pitchFamily="34" charset="-122"/>
              </a:rPr>
              <a:t>展会精彩亮点</a:t>
            </a:r>
            <a:endParaRPr lang="zh-CN" altLang="zh-CN" sz="1600" dirty="0">
              <a:solidFill>
                <a:schemeClr val="bg1"/>
              </a:solidFill>
              <a:latin typeface="Microsoft YaHei UI" panose="020B0503020204020204" pitchFamily="34" charset="-122"/>
              <a:ea typeface="Microsoft YaHei UI" panose="020B0503020204020204" pitchFamily="34" charset="-122"/>
            </a:endParaRPr>
          </a:p>
        </p:txBody>
      </p:sp>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55598" y="-325180"/>
            <a:ext cx="2726930" cy="1739594"/>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97494" y="1540021"/>
            <a:ext cx="3790643" cy="1737378"/>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55832" y="296349"/>
            <a:ext cx="494234" cy="720000"/>
          </a:xfrm>
          <a:prstGeom prst="rect">
            <a:avLst/>
          </a:prstGeom>
        </p:spPr>
      </p:pic>
      <p:graphicFrame>
        <p:nvGraphicFramePr>
          <p:cNvPr id="14" name="图示 13"/>
          <p:cNvGraphicFramePr/>
          <p:nvPr>
            <p:extLst>
              <p:ext uri="{D42A27DB-BD31-4B8C-83A1-F6EECF244321}">
                <p14:modId xmlns:p14="http://schemas.microsoft.com/office/powerpoint/2010/main" val="2749276052"/>
              </p:ext>
            </p:extLst>
          </p:nvPr>
        </p:nvGraphicFramePr>
        <p:xfrm>
          <a:off x="5972651" y="2445488"/>
          <a:ext cx="5467982" cy="383835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12" name="图片 11"/>
          <p:cNvPicPr>
            <a:picLocks noChangeAspect="1"/>
          </p:cNvPicPr>
          <p:nvPr/>
        </p:nvPicPr>
        <p:blipFill>
          <a:blip r:embed="rId16"/>
          <a:stretch>
            <a:fillRect/>
          </a:stretch>
        </p:blipFill>
        <p:spPr>
          <a:xfrm>
            <a:off x="10831110" y="5967154"/>
            <a:ext cx="1343678" cy="596714"/>
          </a:xfrm>
          <a:prstGeom prst="rect">
            <a:avLst/>
          </a:prstGeom>
        </p:spPr>
      </p:pic>
    </p:spTree>
    <p:extLst>
      <p:ext uri="{BB962C8B-B14F-4D97-AF65-F5344CB8AC3E}">
        <p14:creationId xmlns:p14="http://schemas.microsoft.com/office/powerpoint/2010/main" val="4022202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6" name="副标题 2"/>
          <p:cNvSpPr txBox="1">
            <a:spLocks/>
          </p:cNvSpPr>
          <p:nvPr/>
        </p:nvSpPr>
        <p:spPr>
          <a:xfrm>
            <a:off x="4365913" y="689764"/>
            <a:ext cx="4540827" cy="375791"/>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lang="zh-CN" sz="1600" kern="1200">
                <a:solidFill>
                  <a:schemeClr val="bg1">
                    <a:lumMod val="50000"/>
                  </a:schemeClr>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lang="zh-CN" sz="1400" kern="1200">
                <a:solidFill>
                  <a:schemeClr val="bg1">
                    <a:lumMod val="50000"/>
                  </a:schemeClr>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lang="zh-CN" sz="1200" kern="1200">
                <a:solidFill>
                  <a:schemeClr val="bg1">
                    <a:lumMod val="50000"/>
                  </a:schemeClr>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a:lstStyle>
          <a:p>
            <a:r>
              <a:rPr lang="zh-CN" altLang="en-US" dirty="0" smtClean="0">
                <a:solidFill>
                  <a:schemeClr val="bg1"/>
                </a:solidFill>
              </a:rPr>
              <a:t>同期会议论坛 （</a:t>
            </a:r>
            <a:r>
              <a:rPr lang="en-US" altLang="zh-CN" dirty="0" smtClean="0">
                <a:solidFill>
                  <a:schemeClr val="bg1"/>
                </a:solidFill>
              </a:rPr>
              <a:t>2</a:t>
            </a:r>
            <a:r>
              <a:rPr lang="zh-CN" altLang="en-US" dirty="0" smtClean="0">
                <a:solidFill>
                  <a:schemeClr val="bg1"/>
                </a:solidFill>
              </a:rPr>
              <a:t>月</a:t>
            </a:r>
            <a:r>
              <a:rPr lang="en-US" altLang="zh-CN" dirty="0" smtClean="0">
                <a:solidFill>
                  <a:schemeClr val="bg1"/>
                </a:solidFill>
              </a:rPr>
              <a:t>5-7</a:t>
            </a:r>
            <a:r>
              <a:rPr lang="zh-CN" altLang="en-US" dirty="0" smtClean="0">
                <a:solidFill>
                  <a:schemeClr val="bg1"/>
                </a:solidFill>
              </a:rPr>
              <a:t>日）</a:t>
            </a:r>
            <a:endParaRPr lang="zh-CN" altLang="en-US" dirty="0">
              <a:solidFill>
                <a:schemeClr val="bg1"/>
              </a:solidFill>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
        <p:nvSpPr>
          <p:cNvPr id="3" name="矩形 2"/>
          <p:cNvSpPr/>
          <p:nvPr/>
        </p:nvSpPr>
        <p:spPr>
          <a:xfrm>
            <a:off x="668481" y="1435619"/>
            <a:ext cx="4526973" cy="552908"/>
          </a:xfrm>
          <a:prstGeom prst="rect">
            <a:avLst/>
          </a:prstGeom>
        </p:spPr>
        <p:txBody>
          <a:bodyPr wrap="square">
            <a:spAutoFit/>
          </a:bodyPr>
          <a:lstStyle/>
          <a:p>
            <a:endParaRPr lang="zh-CN" altLang="en-US" dirty="0"/>
          </a:p>
          <a:p>
            <a:pPr>
              <a:lnSpc>
                <a:spcPct val="150000"/>
              </a:lnSpc>
            </a:pPr>
            <a:endParaRPr lang="zh-CN" altLang="en-US" sz="900" dirty="0">
              <a:latin typeface="Microsoft YaHei UI" panose="020B0503020204020204" pitchFamily="34" charset="-122"/>
              <a:ea typeface="Microsoft YaHei UI" panose="020B0503020204020204"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481" y="3651610"/>
            <a:ext cx="4239309" cy="2180216"/>
          </a:xfrm>
          <a:prstGeom prst="rect">
            <a:avLst/>
          </a:prstGeom>
          <a:effectLst>
            <a:softEdge rad="38100"/>
          </a:effectLst>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4923" y="1777008"/>
            <a:ext cx="5846249" cy="1561081"/>
          </a:xfrm>
          <a:prstGeom prst="rect">
            <a:avLst/>
          </a:prstGeom>
          <a:effectLst>
            <a:softEdge rad="25400"/>
          </a:effectLst>
        </p:spPr>
      </p:pic>
      <p:sp>
        <p:nvSpPr>
          <p:cNvPr id="7" name="文本框 6"/>
          <p:cNvSpPr txBox="1"/>
          <p:nvPr/>
        </p:nvSpPr>
        <p:spPr>
          <a:xfrm>
            <a:off x="5569960" y="3541389"/>
            <a:ext cx="5891212" cy="2111988"/>
          </a:xfrm>
          <a:prstGeom prst="rect">
            <a:avLst/>
          </a:prstGeom>
          <a:noFill/>
        </p:spPr>
        <p:txBody>
          <a:bodyPr wrap="square" rtlCol="0">
            <a:spAutoFit/>
          </a:bodyPr>
          <a:lstStyle/>
          <a:p>
            <a:pPr>
              <a:lnSpc>
                <a:spcPts val="2000"/>
              </a:lnSpc>
            </a:pPr>
            <a:r>
              <a:rPr lang="en-US" altLang="zh-CN" sz="1200" dirty="0" smtClean="0"/>
              <a:t>       </a:t>
            </a:r>
            <a:r>
              <a:rPr lang="zh-CN" altLang="zh-CN" sz="1200" dirty="0" smtClean="0"/>
              <a:t>本届</a:t>
            </a:r>
            <a:r>
              <a:rPr lang="zh-CN" altLang="zh-CN" sz="1200" dirty="0"/>
              <a:t>MD&amp;M West大会项目为历届之最，</a:t>
            </a:r>
            <a:r>
              <a:rPr lang="zh-CN" altLang="zh-CN" sz="1200" b="1" dirty="0">
                <a:solidFill>
                  <a:srgbClr val="FF0000"/>
                </a:solidFill>
              </a:rPr>
              <a:t>四大不同专家引领的科技教育板块</a:t>
            </a:r>
            <a:r>
              <a:rPr lang="zh-CN" altLang="zh-CN" sz="1200" dirty="0"/>
              <a:t>供您选择，还有智能制造和3D打印项目，如此丰富的内容业内绝无仅有。此外，您还可以自由地在所有板块间进行选择参观</a:t>
            </a:r>
            <a:r>
              <a:rPr lang="zh-CN" altLang="zh-CN" sz="1200" dirty="0" smtClean="0"/>
              <a:t>。</a:t>
            </a:r>
            <a:endParaRPr lang="en-US" altLang="zh-CN" sz="1200" dirty="0" smtClean="0"/>
          </a:p>
          <a:p>
            <a:pPr>
              <a:lnSpc>
                <a:spcPts val="2000"/>
              </a:lnSpc>
            </a:pPr>
            <a:endParaRPr lang="zh-CN" altLang="zh-CN" sz="1200" dirty="0"/>
          </a:p>
          <a:p>
            <a:pPr>
              <a:lnSpc>
                <a:spcPts val="2000"/>
              </a:lnSpc>
            </a:pPr>
            <a:r>
              <a:rPr lang="zh-CN" altLang="en-US" sz="1200" dirty="0" smtClean="0"/>
              <a:t>       机不可失</a:t>
            </a:r>
            <a:r>
              <a:rPr lang="zh-CN" altLang="en-US" sz="1200" dirty="0"/>
              <a:t>时不再来。抓住机遇并快速掌握相关的策略和技术，将您的概念转化为具有市场竞争力的产品。这是个史无前例的项目，由专业咨询团队支持，携手各大行业企业，为您提供涵盖开发过程各个阶段的关键信息。</a:t>
            </a:r>
            <a:endParaRPr lang="zh-CN" altLang="zh-CN" sz="1200" dirty="0"/>
          </a:p>
          <a:p>
            <a:pPr>
              <a:lnSpc>
                <a:spcPts val="2000"/>
              </a:lnSpc>
            </a:pPr>
            <a:endParaRPr lang="zh-CN" altLang="en-US" sz="1100" dirty="0"/>
          </a:p>
        </p:txBody>
      </p:sp>
      <p:sp>
        <p:nvSpPr>
          <p:cNvPr id="2" name="矩形 1"/>
          <p:cNvSpPr/>
          <p:nvPr/>
        </p:nvSpPr>
        <p:spPr>
          <a:xfrm>
            <a:off x="557643" y="1777008"/>
            <a:ext cx="4748647" cy="1609415"/>
          </a:xfrm>
          <a:prstGeom prst="rect">
            <a:avLst/>
          </a:prstGeom>
        </p:spPr>
        <p:txBody>
          <a:bodyPr wrap="square">
            <a:spAutoFit/>
          </a:bodyPr>
          <a:lstStyle/>
          <a:p>
            <a:pPr>
              <a:lnSpc>
                <a:spcPts val="2000"/>
              </a:lnSpc>
            </a:pPr>
            <a:r>
              <a:rPr lang="en-US" altLang="zh-CN" sz="1200" b="1" dirty="0" smtClean="0">
                <a:solidFill>
                  <a:srgbClr val="FF0000"/>
                </a:solidFill>
              </a:rPr>
              <a:t>        MD&amp;M </a:t>
            </a:r>
            <a:r>
              <a:rPr lang="en-US" altLang="zh-CN" sz="1200" b="1" dirty="0">
                <a:solidFill>
                  <a:srgbClr val="FF0000"/>
                </a:solidFill>
              </a:rPr>
              <a:t>West</a:t>
            </a:r>
            <a:r>
              <a:rPr lang="zh-CN" altLang="en-US" sz="1200" b="1" dirty="0">
                <a:solidFill>
                  <a:srgbClr val="FF0000"/>
                </a:solidFill>
              </a:rPr>
              <a:t>会议</a:t>
            </a:r>
            <a:r>
              <a:rPr lang="zh-CN" altLang="en-US" sz="1200" dirty="0"/>
              <a:t>是美国</a:t>
            </a:r>
            <a:r>
              <a:rPr lang="zh-CN" altLang="en-US" sz="1200" b="1" dirty="0">
                <a:solidFill>
                  <a:srgbClr val="FF0000"/>
                </a:solidFill>
              </a:rPr>
              <a:t>医疗器械设计和制造领域</a:t>
            </a:r>
            <a:r>
              <a:rPr lang="zh-CN" altLang="en-US" sz="1200" dirty="0"/>
              <a:t>最大的会议，举办地就在全球最大的医疗设备创新孵化基地南加州。这是医疗科技领域的盛会，凡是该领域的决策者，小到设计工程师，大到公司总裁，都会来到这里寻找灵感、材料、部件、解决方案或是工具，用以改造产品、提高制造工艺的效率，并减低成本、加快商业化进程等。</a:t>
            </a:r>
          </a:p>
        </p:txBody>
      </p:sp>
      <p:sp>
        <p:nvSpPr>
          <p:cNvPr id="12" name="文本框 11"/>
          <p:cNvSpPr txBox="1"/>
          <p:nvPr/>
        </p:nvSpPr>
        <p:spPr>
          <a:xfrm>
            <a:off x="5771485" y="5492743"/>
            <a:ext cx="3977391" cy="830997"/>
          </a:xfrm>
          <a:prstGeom prst="rect">
            <a:avLst/>
          </a:prstGeom>
          <a:noFill/>
        </p:spPr>
        <p:txBody>
          <a:bodyPr wrap="square" rtlCol="0">
            <a:spAutoFit/>
          </a:bodyPr>
          <a:lstStyle/>
          <a:p>
            <a:r>
              <a:rPr lang="zh-CN" altLang="en-US" sz="1200" b="1" dirty="0" smtClean="0"/>
              <a:t>会议时间：</a:t>
            </a:r>
            <a:endParaRPr lang="zh-CN" altLang="en-US" sz="1200" b="1" dirty="0"/>
          </a:p>
          <a:p>
            <a:endParaRPr lang="zh-CN" altLang="en-US" sz="1200" b="1" dirty="0"/>
          </a:p>
          <a:p>
            <a:r>
              <a:rPr lang="en-US" altLang="zh-CN" sz="1200" dirty="0"/>
              <a:t>2</a:t>
            </a:r>
            <a:r>
              <a:rPr lang="zh-CN" altLang="en-US" sz="1200" dirty="0"/>
              <a:t>月</a:t>
            </a:r>
            <a:r>
              <a:rPr lang="en-US" altLang="zh-CN" sz="1200" dirty="0"/>
              <a:t>5</a:t>
            </a:r>
            <a:r>
              <a:rPr lang="zh-CN" altLang="en-US" sz="1200" dirty="0"/>
              <a:t>日至</a:t>
            </a:r>
            <a:r>
              <a:rPr lang="en-US" altLang="zh-CN" sz="1200" dirty="0"/>
              <a:t>6</a:t>
            </a:r>
            <a:r>
              <a:rPr lang="zh-CN" altLang="en-US" sz="1200" dirty="0"/>
              <a:t>日 星期二至星期三，上午</a:t>
            </a:r>
            <a:r>
              <a:rPr lang="en-US" altLang="zh-CN" sz="1200" dirty="0"/>
              <a:t>9</a:t>
            </a:r>
            <a:r>
              <a:rPr lang="zh-CN" altLang="en-US" sz="1200" dirty="0"/>
              <a:t>点*至下午</a:t>
            </a:r>
            <a:r>
              <a:rPr lang="en-US" altLang="zh-CN" sz="1200" dirty="0"/>
              <a:t>5</a:t>
            </a:r>
            <a:r>
              <a:rPr lang="zh-CN" altLang="en-US" sz="1200" dirty="0"/>
              <a:t>点</a:t>
            </a:r>
          </a:p>
          <a:p>
            <a:r>
              <a:rPr lang="en-US" altLang="zh-CN" sz="1200" dirty="0"/>
              <a:t>2</a:t>
            </a:r>
            <a:r>
              <a:rPr lang="zh-CN" altLang="en-US" sz="1200" dirty="0"/>
              <a:t>月</a:t>
            </a:r>
            <a:r>
              <a:rPr lang="en-US" altLang="zh-CN" sz="1200" dirty="0"/>
              <a:t>7</a:t>
            </a:r>
            <a:r>
              <a:rPr lang="zh-CN" altLang="en-US" sz="1200" dirty="0"/>
              <a:t>日 星期四，上午</a:t>
            </a:r>
            <a:r>
              <a:rPr lang="en-US" altLang="zh-CN" sz="1200" dirty="0"/>
              <a:t>9</a:t>
            </a:r>
            <a:r>
              <a:rPr lang="zh-CN" altLang="en-US" sz="1200" dirty="0"/>
              <a:t>点至下午</a:t>
            </a:r>
            <a:r>
              <a:rPr lang="en-US" altLang="zh-CN" sz="1200" dirty="0"/>
              <a:t>4</a:t>
            </a:r>
            <a:r>
              <a:rPr lang="zh-CN" altLang="en-US" sz="1200" dirty="0"/>
              <a:t>点</a:t>
            </a:r>
          </a:p>
        </p:txBody>
      </p:sp>
      <p:cxnSp>
        <p:nvCxnSpPr>
          <p:cNvPr id="13" name="直接连接符 12"/>
          <p:cNvCxnSpPr/>
          <p:nvPr/>
        </p:nvCxnSpPr>
        <p:spPr>
          <a:xfrm>
            <a:off x="5756390" y="5541308"/>
            <a:ext cx="0" cy="718928"/>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5883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6" name="副标题 2"/>
          <p:cNvSpPr txBox="1">
            <a:spLocks/>
          </p:cNvSpPr>
          <p:nvPr/>
        </p:nvSpPr>
        <p:spPr>
          <a:xfrm>
            <a:off x="4365913" y="689764"/>
            <a:ext cx="4540827" cy="375791"/>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lang="zh-CN" sz="1600" kern="1200">
                <a:solidFill>
                  <a:schemeClr val="bg1">
                    <a:lumMod val="50000"/>
                  </a:schemeClr>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lang="zh-CN" sz="1400" kern="1200">
                <a:solidFill>
                  <a:schemeClr val="bg1">
                    <a:lumMod val="50000"/>
                  </a:schemeClr>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lang="zh-CN" sz="1200" kern="1200">
                <a:solidFill>
                  <a:schemeClr val="bg1">
                    <a:lumMod val="50000"/>
                  </a:schemeClr>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a:lstStyle>
          <a:p>
            <a:r>
              <a:rPr lang="zh-CN" altLang="en-US" dirty="0" smtClean="0">
                <a:solidFill>
                  <a:schemeClr val="bg1"/>
                </a:solidFill>
              </a:rPr>
              <a:t>同期会议论坛 （</a:t>
            </a:r>
            <a:r>
              <a:rPr lang="en-US" altLang="zh-CN" dirty="0" smtClean="0">
                <a:solidFill>
                  <a:schemeClr val="bg1"/>
                </a:solidFill>
              </a:rPr>
              <a:t>2</a:t>
            </a:r>
            <a:r>
              <a:rPr lang="zh-CN" altLang="en-US" dirty="0" smtClean="0">
                <a:solidFill>
                  <a:schemeClr val="bg1"/>
                </a:solidFill>
              </a:rPr>
              <a:t>月</a:t>
            </a:r>
            <a:r>
              <a:rPr lang="en-US" altLang="zh-CN" dirty="0" smtClean="0">
                <a:solidFill>
                  <a:schemeClr val="bg1"/>
                </a:solidFill>
              </a:rPr>
              <a:t>5-7</a:t>
            </a:r>
            <a:r>
              <a:rPr lang="zh-CN" altLang="en-US" dirty="0" smtClean="0">
                <a:solidFill>
                  <a:schemeClr val="bg1"/>
                </a:solidFill>
              </a:rPr>
              <a:t>日）</a:t>
            </a:r>
            <a:endParaRPr lang="zh-CN" altLang="en-US" dirty="0">
              <a:solidFill>
                <a:schemeClr val="bg1"/>
              </a:solidFill>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
        <p:nvSpPr>
          <p:cNvPr id="9" name="文本框 8"/>
          <p:cNvSpPr txBox="1"/>
          <p:nvPr/>
        </p:nvSpPr>
        <p:spPr>
          <a:xfrm>
            <a:off x="0" y="6546586"/>
            <a:ext cx="12192000" cy="276999"/>
          </a:xfrm>
          <a:prstGeom prst="rect">
            <a:avLst/>
          </a:prstGeom>
          <a:noFill/>
        </p:spPr>
        <p:txBody>
          <a:bodyPr wrap="square" rtlCol="0">
            <a:spAutoFit/>
          </a:bodyPr>
          <a:lstStyle/>
          <a:p>
            <a:pPr lvl="0"/>
            <a:r>
              <a:rPr lang="zh-CN" altLang="en-US" sz="1200" dirty="0" smtClean="0">
                <a:solidFill>
                  <a:schemeClr val="bg1"/>
                </a:solidFill>
                <a:latin typeface="微软雅黑" panose="020B0503020204020204" pitchFamily="34" charset="-122"/>
                <a:ea typeface="微软雅黑" panose="020B0503020204020204" pitchFamily="34" charset="-122"/>
              </a:rPr>
              <a:t>         联系</a:t>
            </a:r>
            <a:r>
              <a:rPr lang="zh-CN" altLang="en-US" sz="1200" dirty="0">
                <a:solidFill>
                  <a:schemeClr val="bg1"/>
                </a:solidFill>
                <a:latin typeface="微软雅黑" panose="020B0503020204020204" pitchFamily="34" charset="-122"/>
                <a:ea typeface="微软雅黑" panose="020B0503020204020204" pitchFamily="34" charset="-122"/>
              </a:rPr>
              <a:t>方式</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庄海</a:t>
            </a:r>
            <a:r>
              <a:rPr lang="zh-CN" altLang="en-US" sz="1200" dirty="0" smtClean="0">
                <a:solidFill>
                  <a:schemeClr val="bg1"/>
                </a:solidFill>
                <a:latin typeface="微软雅黑" panose="020B0503020204020204" pitchFamily="34" charset="-122"/>
                <a:ea typeface="微软雅黑" panose="020B0503020204020204" pitchFamily="34" charset="-122"/>
              </a:rPr>
              <a:t>云</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李娜                             电话：</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86 21 6157 </a:t>
            </a:r>
            <a:r>
              <a:rPr lang="en-US" altLang="zh-CN" sz="1200" dirty="0" smtClean="0">
                <a:solidFill>
                  <a:schemeClr val="bg1"/>
                </a:solidFill>
                <a:latin typeface="微软雅黑" panose="020B0503020204020204" pitchFamily="34" charset="-122"/>
                <a:ea typeface="微软雅黑" panose="020B0503020204020204" pitchFamily="34" charset="-122"/>
              </a:rPr>
              <a:t>3928/ </a:t>
            </a:r>
            <a:r>
              <a:rPr lang="en-US" altLang="zh-CN" sz="1200" dirty="0">
                <a:solidFill>
                  <a:schemeClr val="bg1"/>
                </a:solidFill>
                <a:latin typeface="微软雅黑" panose="020B0503020204020204" pitchFamily="34" charset="-122"/>
                <a:ea typeface="微软雅黑" panose="020B0503020204020204" pitchFamily="34" charset="-122"/>
              </a:rPr>
              <a:t>+86 10 </a:t>
            </a:r>
            <a:r>
              <a:rPr lang="en-US" altLang="zh-CN" sz="1200" dirty="0" smtClean="0">
                <a:solidFill>
                  <a:schemeClr val="bg1"/>
                </a:solidFill>
                <a:latin typeface="微软雅黑" panose="020B0503020204020204" pitchFamily="34" charset="-122"/>
                <a:ea typeface="微软雅黑" panose="020B0503020204020204" pitchFamily="34" charset="-122"/>
              </a:rPr>
              <a:t>5730 6163                                     </a:t>
            </a:r>
            <a:r>
              <a:rPr lang="zh-CN" altLang="en-US" sz="1200" dirty="0" smtClean="0">
                <a:solidFill>
                  <a:schemeClr val="bg1"/>
                </a:solidFill>
                <a:latin typeface="微软雅黑" panose="020B0503020204020204" pitchFamily="34" charset="-122"/>
                <a:ea typeface="微软雅黑" panose="020B0503020204020204" pitchFamily="34" charset="-122"/>
              </a:rPr>
              <a:t>邮箱：</a:t>
            </a:r>
            <a:r>
              <a:rPr lang="en-US" altLang="zh-CN" sz="1200" dirty="0" smtClean="0">
                <a:solidFill>
                  <a:schemeClr val="bg1"/>
                </a:solidFill>
                <a:latin typeface="微软雅黑" panose="020B0503020204020204" pitchFamily="34" charset="-122"/>
                <a:ea typeface="微软雅黑" panose="020B0503020204020204" pitchFamily="34" charset="-122"/>
              </a:rPr>
              <a:t>Heron.Zhuang@ubm.com/Carina.Li@ubm.com</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315190" y="1059103"/>
            <a:ext cx="4526973" cy="784830"/>
          </a:xfrm>
          <a:prstGeom prst="rect">
            <a:avLst/>
          </a:prstGeom>
        </p:spPr>
        <p:txBody>
          <a:bodyPr wrap="square">
            <a:spAutoFit/>
          </a:bodyPr>
          <a:lstStyle/>
          <a:p>
            <a:endParaRPr lang="zh-CN" altLang="en-US" dirty="0"/>
          </a:p>
          <a:p>
            <a:pPr marL="285750" indent="-285750">
              <a:lnSpc>
                <a:spcPct val="150000"/>
              </a:lnSpc>
              <a:buFont typeface="Wingdings" panose="05000000000000000000" pitchFamily="2" charset="2"/>
              <a:buChar char="l"/>
            </a:pPr>
            <a:r>
              <a:rPr lang="zh-CN" altLang="en-US" b="1" dirty="0">
                <a:solidFill>
                  <a:srgbClr val="C00000"/>
                </a:solidFill>
                <a:latin typeface="Microsoft YaHei UI" panose="020B0503020204020204" pitchFamily="34" charset="-122"/>
                <a:ea typeface="Microsoft YaHei UI" panose="020B0503020204020204" pitchFamily="34" charset="-122"/>
              </a:rPr>
              <a:t>四大医疗主题模块</a:t>
            </a:r>
            <a:endParaRPr lang="zh-CN" altLang="en-US" dirty="0">
              <a:latin typeface="Microsoft YaHei UI" panose="020B0503020204020204" pitchFamily="34" charset="-122"/>
              <a:ea typeface="Microsoft YaHei UI" panose="020B0503020204020204" pitchFamily="34" charset="-122"/>
            </a:endParaRPr>
          </a:p>
        </p:txBody>
      </p:sp>
      <p:grpSp>
        <p:nvGrpSpPr>
          <p:cNvPr id="20" name="组合 19"/>
          <p:cNvGrpSpPr/>
          <p:nvPr/>
        </p:nvGrpSpPr>
        <p:grpSpPr>
          <a:xfrm>
            <a:off x="315190" y="1909243"/>
            <a:ext cx="5262819" cy="4508927"/>
            <a:chOff x="3023217" y="1959357"/>
            <a:chExt cx="5262819" cy="4508927"/>
          </a:xfrm>
        </p:grpSpPr>
        <p:sp>
          <p:nvSpPr>
            <p:cNvPr id="10" name="文本框 9"/>
            <p:cNvSpPr txBox="1"/>
            <p:nvPr/>
          </p:nvSpPr>
          <p:spPr>
            <a:xfrm>
              <a:off x="3023217" y="1959357"/>
              <a:ext cx="5262819" cy="4508927"/>
            </a:xfrm>
            <a:prstGeom prst="rect">
              <a:avLst/>
            </a:prstGeom>
            <a:noFill/>
          </p:spPr>
          <p:txBody>
            <a:bodyPr wrap="square" rtlCol="0">
              <a:spAutoFit/>
            </a:bodyPr>
            <a:lstStyle/>
            <a:p>
              <a:r>
                <a:rPr lang="zh-CN" altLang="en-US" sz="1600" b="1" dirty="0">
                  <a:latin typeface="Microsoft YaHei UI" panose="020B0503020204020204" pitchFamily="34" charset="-122"/>
                  <a:ea typeface="Microsoft YaHei UI" panose="020B0503020204020204" pitchFamily="34" charset="-122"/>
                </a:rPr>
                <a:t>板块 </a:t>
              </a:r>
              <a:r>
                <a:rPr lang="en-US" altLang="zh-CN" sz="1600" b="1" dirty="0">
                  <a:latin typeface="Microsoft YaHei UI" panose="020B0503020204020204" pitchFamily="34" charset="-122"/>
                  <a:ea typeface="Microsoft YaHei UI" panose="020B0503020204020204" pitchFamily="34" charset="-122"/>
                </a:rPr>
                <a:t>A</a:t>
              </a:r>
              <a:r>
                <a:rPr lang="zh-CN" altLang="en-US" sz="1600" b="1" dirty="0">
                  <a:latin typeface="Microsoft YaHei UI" panose="020B0503020204020204" pitchFamily="34" charset="-122"/>
                  <a:ea typeface="Microsoft YaHei UI" panose="020B0503020204020204" pitchFamily="34" charset="-122"/>
                </a:rPr>
                <a:t>：新技术和下一代设计</a:t>
              </a:r>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从</a:t>
              </a:r>
              <a:r>
                <a:rPr lang="zh-CN" altLang="zh-CN" sz="1400" dirty="0">
                  <a:latin typeface="Microsoft YaHei UI" panose="020B0503020204020204" pitchFamily="34" charset="-122"/>
                  <a:ea typeface="Microsoft YaHei UI" panose="020B0503020204020204" pitchFamily="34" charset="-122"/>
                </a:rPr>
                <a:t>前沿的设计理念中获取</a:t>
              </a:r>
              <a:r>
                <a:rPr lang="zh-CN" altLang="zh-CN" sz="1400" dirty="0" smtClean="0">
                  <a:latin typeface="Microsoft YaHei UI" panose="020B0503020204020204" pitchFamily="34" charset="-122"/>
                  <a:ea typeface="Microsoft YaHei UI" panose="020B0503020204020204" pitchFamily="34" charset="-122"/>
                </a:rPr>
                <a:t>灵</a:t>
              </a:r>
              <a:endParaRPr lang="en-US" altLang="zh-CN" sz="1400" dirty="0" smtClean="0">
                <a:latin typeface="Microsoft YaHei UI" panose="020B0503020204020204" pitchFamily="34" charset="-122"/>
                <a:ea typeface="Microsoft YaHei UI" panose="020B0503020204020204" pitchFamily="34" charset="-122"/>
              </a:endParaRPr>
            </a:p>
            <a:p>
              <a:r>
                <a:rPr lang="en-US" altLang="zh-CN" sz="1400" dirty="0">
                  <a:latin typeface="Microsoft YaHei UI" panose="020B0503020204020204" pitchFamily="34" charset="-122"/>
                  <a:ea typeface="Microsoft YaHei UI" panose="020B0503020204020204" pitchFamily="34" charset="-122"/>
                </a:rPr>
                <a:t> </a:t>
              </a:r>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感</a:t>
              </a:r>
              <a:r>
                <a:rPr lang="zh-CN" altLang="zh-CN" sz="1400" dirty="0">
                  <a:latin typeface="Microsoft YaHei UI" panose="020B0503020204020204" pitchFamily="34" charset="-122"/>
                  <a:ea typeface="Microsoft YaHei UI" panose="020B0503020204020204" pitchFamily="34" charset="-122"/>
                </a:rPr>
                <a:t>，创新设计以下环节</a:t>
              </a:r>
              <a:r>
                <a:rPr lang="zh-CN" altLang="zh-CN" sz="1400" dirty="0" smtClean="0">
                  <a:latin typeface="Microsoft YaHei UI" panose="020B0503020204020204" pitchFamily="34" charset="-122"/>
                  <a:ea typeface="Microsoft YaHei UI" panose="020B0503020204020204" pitchFamily="34" charset="-122"/>
                </a:rPr>
                <a:t>加速</a:t>
              </a:r>
              <a:r>
                <a:rPr lang="en-US" altLang="zh-CN" sz="1400" dirty="0" smtClean="0">
                  <a:latin typeface="Microsoft YaHei UI" panose="020B0503020204020204" pitchFamily="34" charset="-122"/>
                  <a:ea typeface="Microsoft YaHei UI" panose="020B0503020204020204" pitchFamily="34" charset="-122"/>
                </a:rPr>
                <a:t>                          </a:t>
              </a:r>
            </a:p>
            <a:p>
              <a:r>
                <a:rPr lang="en-US" altLang="zh-CN" sz="1400" dirty="0">
                  <a:latin typeface="Microsoft YaHei UI" panose="020B0503020204020204" pitchFamily="34" charset="-122"/>
                  <a:ea typeface="Microsoft YaHei UI" panose="020B0503020204020204" pitchFamily="34" charset="-122"/>
                </a:rPr>
                <a:t> </a:t>
              </a:r>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产品</a:t>
              </a:r>
              <a:r>
                <a:rPr lang="zh-CN" altLang="zh-CN" sz="1400" dirty="0">
                  <a:latin typeface="Microsoft YaHei UI" panose="020B0503020204020204" pitchFamily="34" charset="-122"/>
                  <a:ea typeface="Microsoft YaHei UI" panose="020B0503020204020204" pitchFamily="34" charset="-122"/>
                </a:rPr>
                <a:t>上市：</a:t>
              </a:r>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zh-CN" altLang="zh-CN" sz="1400" dirty="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技术</a:t>
              </a:r>
              <a:r>
                <a:rPr lang="zh-CN" altLang="en-US" sz="1100" dirty="0" smtClean="0">
                  <a:latin typeface="Microsoft YaHei UI" panose="020B0503020204020204" pitchFamily="34" charset="-122"/>
                  <a:ea typeface="Microsoft YaHei UI" panose="020B0503020204020204" pitchFamily="34" charset="-122"/>
                </a:rPr>
                <a:t>趋势</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新技术</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学术研究</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纳米和微</a:t>
              </a:r>
              <a:r>
                <a:rPr lang="zh-CN" altLang="en-US" sz="1100" dirty="0" smtClean="0">
                  <a:latin typeface="Microsoft YaHei UI" panose="020B0503020204020204" pitchFamily="34" charset="-122"/>
                  <a:ea typeface="Microsoft YaHei UI" panose="020B0503020204020204" pitchFamily="34" charset="-122"/>
                </a:rPr>
                <a:t>技术</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虚拟现实</a:t>
              </a:r>
              <a:r>
                <a:rPr lang="en-US" altLang="zh-CN" sz="1100" dirty="0">
                  <a:latin typeface="Microsoft YaHei UI" panose="020B0503020204020204" pitchFamily="34" charset="-122"/>
                  <a:ea typeface="Microsoft YaHei UI" panose="020B0503020204020204" pitchFamily="34" charset="-122"/>
                </a:rPr>
                <a:t>/</a:t>
              </a:r>
              <a:r>
                <a:rPr lang="zh-CN" altLang="en-US" sz="1100" dirty="0">
                  <a:latin typeface="Microsoft YaHei UI" panose="020B0503020204020204" pitchFamily="34" charset="-122"/>
                  <a:ea typeface="Microsoft YaHei UI" panose="020B0503020204020204" pitchFamily="34" charset="-122"/>
                </a:rPr>
                <a:t>增强</a:t>
              </a:r>
              <a:r>
                <a:rPr lang="zh-CN" altLang="en-US" sz="1100" dirty="0" smtClean="0">
                  <a:latin typeface="Microsoft YaHei UI" panose="020B0503020204020204" pitchFamily="34" charset="-122"/>
                  <a:ea typeface="Microsoft YaHei UI" panose="020B0503020204020204" pitchFamily="34" charset="-122"/>
                </a:rPr>
                <a:t>现实</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柔性电子</a:t>
              </a:r>
              <a:r>
                <a:rPr lang="zh-CN" altLang="en-US" sz="1100" dirty="0" smtClean="0">
                  <a:latin typeface="Microsoft YaHei UI" panose="020B0503020204020204" pitchFamily="34" charset="-122"/>
                  <a:ea typeface="Microsoft YaHei UI" panose="020B0503020204020204" pitchFamily="34" charset="-122"/>
                </a:rPr>
                <a:t>材料</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电池</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传感器</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生物打印</a:t>
              </a:r>
            </a:p>
            <a:p>
              <a:pPr lvl="0"/>
              <a:endParaRPr lang="en-US" altLang="zh-CN" sz="1200" dirty="0" smtClean="0">
                <a:latin typeface="Microsoft YaHei UI" panose="020B0503020204020204" pitchFamily="34" charset="-122"/>
                <a:ea typeface="Microsoft YaHei UI" panose="020B0503020204020204" pitchFamily="34" charset="-122"/>
              </a:endParaRPr>
            </a:p>
            <a:p>
              <a:pPr lvl="0"/>
              <a:r>
                <a:rPr lang="en-US" altLang="zh-CN" sz="1200" dirty="0">
                  <a:latin typeface="Microsoft YaHei UI" panose="020B0503020204020204" pitchFamily="34" charset="-122"/>
                  <a:ea typeface="Microsoft YaHei UI" panose="020B0503020204020204" pitchFamily="34" charset="-122"/>
                </a:rPr>
                <a:t/>
              </a:r>
              <a:br>
                <a:rPr lang="en-US" altLang="zh-CN" sz="1200" dirty="0">
                  <a:latin typeface="Microsoft YaHei UI" panose="020B0503020204020204" pitchFamily="34" charset="-122"/>
                  <a:ea typeface="Microsoft YaHei UI" panose="020B0503020204020204" pitchFamily="34" charset="-122"/>
                </a:rPr>
              </a:br>
              <a:r>
                <a:rPr lang="zh-CN" altLang="en-US" sz="1200" b="1" dirty="0">
                  <a:latin typeface="Microsoft YaHei UI" panose="020B0503020204020204" pitchFamily="34" charset="-122"/>
                  <a:ea typeface="Microsoft YaHei UI" panose="020B0503020204020204" pitchFamily="34" charset="-122"/>
                </a:rPr>
                <a:t>聚焦：重点介绍业内最热门的新兴技术，并详细介绍如何将这些技术应用到新的和</a:t>
              </a:r>
              <a:r>
                <a:rPr lang="en-US" altLang="zh-CN" sz="1200" b="1" dirty="0">
                  <a:latin typeface="Microsoft YaHei UI" panose="020B0503020204020204" pitchFamily="34" charset="-122"/>
                  <a:ea typeface="Microsoft YaHei UI" panose="020B0503020204020204" pitchFamily="34" charset="-122"/>
                </a:rPr>
                <a:t>/</a:t>
              </a:r>
              <a:r>
                <a:rPr lang="zh-CN" altLang="en-US" sz="1200" b="1" dirty="0">
                  <a:latin typeface="Microsoft YaHei UI" panose="020B0503020204020204" pitchFamily="34" charset="-122"/>
                  <a:ea typeface="Microsoft YaHei UI" panose="020B0503020204020204" pitchFamily="34" charset="-122"/>
                </a:rPr>
                <a:t>或现有的医疗设备中</a:t>
              </a:r>
              <a:r>
                <a:rPr lang="zh-CN" altLang="en-US" sz="1200" b="1" dirty="0" smtClean="0">
                  <a:latin typeface="Microsoft YaHei UI" panose="020B0503020204020204" pitchFamily="34" charset="-122"/>
                  <a:ea typeface="Microsoft YaHei UI" panose="020B0503020204020204" pitchFamily="34" charset="-122"/>
                </a:rPr>
                <a:t>。</a:t>
              </a:r>
              <a:endParaRPr lang="en-US" altLang="zh-CN" sz="1200" b="1" dirty="0" smtClean="0">
                <a:latin typeface="Microsoft YaHei UI" panose="020B0503020204020204" pitchFamily="34" charset="-122"/>
                <a:ea typeface="Microsoft YaHei UI" panose="020B0503020204020204" pitchFamily="34" charset="-122"/>
              </a:endParaRPr>
            </a:p>
            <a:p>
              <a:pPr lvl="0"/>
              <a:endParaRPr lang="en-US" altLang="zh-CN" sz="1200" dirty="0" smtClean="0">
                <a:latin typeface="Microsoft YaHei UI" panose="020B0503020204020204" pitchFamily="34" charset="-122"/>
                <a:ea typeface="Microsoft YaHei UI" panose="020B0503020204020204" pitchFamily="34" charset="-122"/>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679" y="2496198"/>
              <a:ext cx="2569846" cy="1210683"/>
            </a:xfrm>
            <a:prstGeom prst="rect">
              <a:avLst/>
            </a:prstGeom>
            <a:effectLst>
              <a:softEdge rad="25400"/>
            </a:effectLst>
          </p:spPr>
        </p:pic>
      </p:grpSp>
      <p:grpSp>
        <p:nvGrpSpPr>
          <p:cNvPr id="21" name="组合 20"/>
          <p:cNvGrpSpPr/>
          <p:nvPr/>
        </p:nvGrpSpPr>
        <p:grpSpPr>
          <a:xfrm>
            <a:off x="6021092" y="1909243"/>
            <a:ext cx="5802633" cy="4154984"/>
            <a:chOff x="6113315" y="1954832"/>
            <a:chExt cx="5802633" cy="4154984"/>
          </a:xfrm>
        </p:grpSpPr>
        <p:sp>
          <p:nvSpPr>
            <p:cNvPr id="11" name="文本框 10"/>
            <p:cNvSpPr txBox="1"/>
            <p:nvPr/>
          </p:nvSpPr>
          <p:spPr>
            <a:xfrm>
              <a:off x="6113315" y="1954832"/>
              <a:ext cx="5802633" cy="4154984"/>
            </a:xfrm>
            <a:prstGeom prst="rect">
              <a:avLst/>
            </a:prstGeom>
            <a:noFill/>
          </p:spPr>
          <p:txBody>
            <a:bodyPr wrap="square" rtlCol="0">
              <a:spAutoFit/>
            </a:bodyPr>
            <a:lstStyle/>
            <a:p>
              <a:r>
                <a:rPr lang="zh-CN" altLang="en-US" sz="1600" b="1" dirty="0">
                  <a:latin typeface="Microsoft YaHei UI" panose="020B0503020204020204" pitchFamily="34" charset="-122"/>
                  <a:ea typeface="Microsoft YaHei UI" panose="020B0503020204020204" pitchFamily="34" charset="-122"/>
                </a:rPr>
                <a:t>板块</a:t>
              </a:r>
              <a:r>
                <a:rPr lang="en-US" altLang="zh-CN" sz="1600" b="1" dirty="0">
                  <a:latin typeface="Microsoft YaHei UI" panose="020B0503020204020204" pitchFamily="34" charset="-122"/>
                  <a:ea typeface="Microsoft YaHei UI" panose="020B0503020204020204" pitchFamily="34" charset="-122"/>
                </a:rPr>
                <a:t>B</a:t>
              </a:r>
              <a:r>
                <a:rPr lang="zh-CN" altLang="en-US" sz="1600" b="1" dirty="0">
                  <a:latin typeface="Microsoft YaHei UI" panose="020B0503020204020204" pitchFamily="34" charset="-122"/>
                  <a:ea typeface="Microsoft YaHei UI" panose="020B0503020204020204" pitchFamily="34" charset="-122"/>
                </a:rPr>
                <a:t>：产品开发和用户中心设计</a:t>
              </a:r>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r>
                <a:rPr lang="en-US" altLang="zh-CN" sz="1400" dirty="0">
                  <a:latin typeface="Microsoft YaHei UI" panose="020B0503020204020204" pitchFamily="34" charset="-122"/>
                  <a:ea typeface="Microsoft YaHei UI" panose="020B0503020204020204" pitchFamily="34" charset="-122"/>
                </a:rPr>
                <a:t> </a:t>
              </a:r>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探究</a:t>
              </a:r>
              <a:r>
                <a:rPr lang="zh-CN" altLang="zh-CN" sz="1400" dirty="0">
                  <a:latin typeface="Microsoft YaHei UI" panose="020B0503020204020204" pitchFamily="34" charset="-122"/>
                  <a:ea typeface="Microsoft YaHei UI" panose="020B0503020204020204" pitchFamily="34" charset="-122"/>
                </a:rPr>
                <a:t>以下内容，提升相关策略</a:t>
              </a:r>
              <a:r>
                <a:rPr lang="zh-CN" altLang="zh-CN" sz="1400" dirty="0" smtClean="0">
                  <a:latin typeface="Microsoft YaHei UI" panose="020B0503020204020204" pitchFamily="34" charset="-122"/>
                  <a:ea typeface="Microsoft YaHei UI" panose="020B0503020204020204" pitchFamily="34" charset="-122"/>
                </a:rPr>
                <a:t>，</a:t>
              </a:r>
              <a:r>
                <a:rPr lang="zh-CN" altLang="en-US" sz="1400" dirty="0" smtClean="0">
                  <a:latin typeface="Microsoft YaHei UI" panose="020B0503020204020204" pitchFamily="34" charset="-122"/>
                  <a:ea typeface="Microsoft YaHei UI" panose="020B0503020204020204" pitchFamily="34" charset="-122"/>
                </a:rPr>
                <a:t>强</a:t>
              </a:r>
              <a:r>
                <a:rPr lang="zh-CN" altLang="zh-CN" sz="1400" dirty="0" smtClean="0">
                  <a:latin typeface="Microsoft YaHei UI" panose="020B0503020204020204" pitchFamily="34" charset="-122"/>
                  <a:ea typeface="Microsoft YaHei UI" panose="020B0503020204020204" pitchFamily="34" charset="-122"/>
                </a:rPr>
                <a:t>医</a:t>
              </a:r>
              <a:endParaRPr lang="en-US" altLang="zh-CN" sz="1400" dirty="0" smtClean="0">
                <a:latin typeface="Microsoft YaHei UI" panose="020B0503020204020204" pitchFamily="34" charset="-122"/>
                <a:ea typeface="Microsoft YaHei UI" panose="020B0503020204020204" pitchFamily="34" charset="-122"/>
              </a:endParaRPr>
            </a:p>
            <a:p>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疗器械</a:t>
              </a:r>
              <a:r>
                <a:rPr lang="zh-CN" altLang="en-US" sz="1400" dirty="0" smtClean="0">
                  <a:latin typeface="Microsoft YaHei UI" panose="020B0503020204020204" pitchFamily="34" charset="-122"/>
                  <a:ea typeface="Microsoft YaHei UI" panose="020B0503020204020204" pitchFamily="34" charset="-122"/>
                </a:rPr>
                <a:t>产品</a:t>
              </a:r>
              <a:r>
                <a:rPr lang="zh-CN" altLang="zh-CN" sz="1400" dirty="0" smtClean="0">
                  <a:latin typeface="Microsoft YaHei UI" panose="020B0503020204020204" pitchFamily="34" charset="-122"/>
                  <a:ea typeface="Microsoft YaHei UI" panose="020B0503020204020204" pitchFamily="34" charset="-122"/>
                </a:rPr>
                <a:t>的</a:t>
              </a:r>
              <a:r>
                <a:rPr lang="zh-CN" altLang="zh-CN" sz="1400" dirty="0">
                  <a:latin typeface="Microsoft YaHei UI" panose="020B0503020204020204" pitchFamily="34" charset="-122"/>
                  <a:ea typeface="Microsoft YaHei UI" panose="020B0503020204020204" pitchFamily="34" charset="-122"/>
                </a:rPr>
                <a:t>创新性和竞争力</a:t>
              </a:r>
              <a:r>
                <a:rPr lang="zh-CN" altLang="zh-CN" sz="1400" dirty="0" smtClean="0">
                  <a:latin typeface="Microsoft YaHei UI" panose="020B0503020204020204" pitchFamily="34" charset="-122"/>
                  <a:ea typeface="Microsoft YaHei UI" panose="020B0503020204020204" pitchFamily="34" charset="-122"/>
                </a:rPr>
                <a:t>：</a:t>
              </a:r>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zh-CN" altLang="zh-CN" sz="1400" dirty="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产品开发和设计</a:t>
              </a:r>
              <a:r>
                <a:rPr lang="zh-CN" altLang="en-US" sz="1100" dirty="0" smtClean="0">
                  <a:latin typeface="Microsoft YaHei UI" panose="020B0503020204020204" pitchFamily="34" charset="-122"/>
                  <a:ea typeface="Microsoft YaHei UI" panose="020B0503020204020204" pitchFamily="34" charset="-122"/>
                </a:rPr>
                <a:t>趋势</a:t>
              </a:r>
              <a:endParaRPr lang="en-US" altLang="zh-CN" sz="1100" dirty="0" smtClean="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确定</a:t>
              </a:r>
              <a:r>
                <a:rPr lang="zh-CN" altLang="en-US" sz="1100" dirty="0">
                  <a:latin typeface="Microsoft YaHei UI" panose="020B0503020204020204" pitchFamily="34" charset="-122"/>
                  <a:ea typeface="Microsoft YaHei UI" panose="020B0503020204020204" pitchFamily="34" charset="-122"/>
                </a:rPr>
                <a:t>市场盲区</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革命性设计</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以人为本的设计</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确定用户需求</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可行性研究</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确定用户错误</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使用标签</a:t>
              </a:r>
              <a:r>
                <a:rPr lang="en-US" altLang="zh-CN" sz="1100" dirty="0">
                  <a:latin typeface="Microsoft YaHei UI" panose="020B0503020204020204" pitchFamily="34" charset="-122"/>
                  <a:ea typeface="Microsoft YaHei UI" panose="020B0503020204020204" pitchFamily="34" charset="-122"/>
                </a:rPr>
                <a:t>/</a:t>
              </a:r>
              <a:r>
                <a:rPr lang="zh-CN" altLang="en-US" sz="1100" dirty="0">
                  <a:latin typeface="Microsoft YaHei UI" panose="020B0503020204020204" pitchFamily="34" charset="-122"/>
                  <a:ea typeface="Microsoft YaHei UI" panose="020B0503020204020204" pitchFamily="34" charset="-122"/>
                </a:rPr>
                <a:t>说明</a:t>
              </a:r>
            </a:p>
            <a:p>
              <a:pPr lvl="0"/>
              <a:endParaRPr lang="en-US" altLang="zh-CN" sz="1200" b="1" dirty="0" smtClean="0">
                <a:latin typeface="Microsoft YaHei UI" panose="020B0503020204020204" pitchFamily="34" charset="-122"/>
                <a:ea typeface="Microsoft YaHei UI" panose="020B0503020204020204" pitchFamily="34" charset="-122"/>
              </a:endParaRPr>
            </a:p>
            <a:p>
              <a:pPr lvl="0"/>
              <a:endParaRPr lang="en-US" altLang="zh-CN" sz="1200" b="1" dirty="0">
                <a:latin typeface="Microsoft YaHei UI" panose="020B0503020204020204" pitchFamily="34" charset="-122"/>
                <a:ea typeface="Microsoft YaHei UI" panose="020B0503020204020204" pitchFamily="34" charset="-122"/>
              </a:endParaRPr>
            </a:p>
            <a:p>
              <a:pPr lvl="0"/>
              <a:r>
                <a:rPr lang="zh-CN" altLang="en-US" sz="1200" b="1" dirty="0">
                  <a:latin typeface="Microsoft YaHei UI" panose="020B0503020204020204" pitchFamily="34" charset="-122"/>
                  <a:ea typeface="Microsoft YaHei UI" panose="020B0503020204020204" pitchFamily="34" charset="-122"/>
                </a:rPr>
                <a:t>聚焦：考虑市场需求</a:t>
              </a:r>
              <a:r>
                <a:rPr lang="en-US" altLang="zh-CN" sz="1200" b="1" dirty="0">
                  <a:latin typeface="Microsoft YaHei UI" panose="020B0503020204020204" pitchFamily="34" charset="-122"/>
                  <a:ea typeface="Microsoft YaHei UI" panose="020B0503020204020204" pitchFamily="34" charset="-122"/>
                </a:rPr>
                <a:t>/</a:t>
              </a:r>
              <a:r>
                <a:rPr lang="zh-CN" altLang="en-US" sz="1200" b="1" dirty="0">
                  <a:latin typeface="Microsoft YaHei UI" panose="020B0503020204020204" pitchFamily="34" charset="-122"/>
                  <a:ea typeface="Microsoft YaHei UI" panose="020B0503020204020204" pitchFamily="34" charset="-122"/>
                </a:rPr>
                <a:t>趋势，探索如何为目标用户定制新产品。</a:t>
              </a:r>
              <a:endParaRPr lang="zh-CN" altLang="zh-CN" sz="1200" b="1" dirty="0">
                <a:latin typeface="Microsoft YaHei UI" panose="020B0503020204020204" pitchFamily="34" charset="-122"/>
                <a:ea typeface="Microsoft YaHei UI" panose="020B0503020204020204" pitchFamily="34" charset="-122"/>
              </a:endParaRPr>
            </a:p>
            <a:p>
              <a:endParaRPr lang="en-US" altLang="zh-CN" sz="1200" dirty="0" smtClean="0"/>
            </a:p>
          </p:txBody>
        </p:sp>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8222" y="2512607"/>
              <a:ext cx="2525411" cy="1189749"/>
            </a:xfrm>
            <a:prstGeom prst="rect">
              <a:avLst/>
            </a:prstGeom>
            <a:effectLst>
              <a:softEdge rad="25400"/>
            </a:effectLst>
          </p:spPr>
        </p:pic>
      </p:grpSp>
      <p:cxnSp>
        <p:nvCxnSpPr>
          <p:cNvPr id="6" name="直接连接符 5"/>
          <p:cNvCxnSpPr/>
          <p:nvPr/>
        </p:nvCxnSpPr>
        <p:spPr>
          <a:xfrm>
            <a:off x="5735782" y="1909243"/>
            <a:ext cx="0" cy="4356475"/>
          </a:xfrm>
          <a:prstGeom prst="line">
            <a:avLst/>
          </a:prstGeom>
        </p:spPr>
        <p:style>
          <a:lnRef idx="1">
            <a:schemeClr val="accent3"/>
          </a:lnRef>
          <a:fillRef idx="0">
            <a:schemeClr val="accent3"/>
          </a:fillRef>
          <a:effectRef idx="0">
            <a:schemeClr val="accent3"/>
          </a:effectRef>
          <a:fontRef idx="minor">
            <a:schemeClr val="tx1"/>
          </a:fontRef>
        </p:style>
      </p:cxnSp>
      <p:sp>
        <p:nvSpPr>
          <p:cNvPr id="7" name="文本框 6"/>
          <p:cNvSpPr txBox="1"/>
          <p:nvPr/>
        </p:nvSpPr>
        <p:spPr>
          <a:xfrm>
            <a:off x="2306783" y="3830206"/>
            <a:ext cx="2638319" cy="1446550"/>
          </a:xfrm>
          <a:prstGeom prst="rect">
            <a:avLst/>
          </a:prstGeom>
          <a:noFill/>
        </p:spPr>
        <p:txBody>
          <a:bodyPr wrap="square" rtlCol="0">
            <a:spAutoFit/>
          </a:bodyPr>
          <a:lstStyle/>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监控和跟踪功能</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评估和实施新技术</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数字健康产品</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组合产品</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产品开发策略</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风险评估</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快速推出产品</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商业化</a:t>
            </a:r>
          </a:p>
        </p:txBody>
      </p:sp>
      <p:sp>
        <p:nvSpPr>
          <p:cNvPr id="23" name="文本框 22"/>
          <p:cNvSpPr txBox="1"/>
          <p:nvPr/>
        </p:nvSpPr>
        <p:spPr>
          <a:xfrm>
            <a:off x="8049492" y="3867202"/>
            <a:ext cx="2638319" cy="1277273"/>
          </a:xfrm>
          <a:prstGeom prst="rect">
            <a:avLst/>
          </a:prstGeom>
          <a:noFill/>
        </p:spPr>
        <p:txBody>
          <a:bodyPr wrap="square" rtlCol="0">
            <a:spAutoFit/>
          </a:bodyPr>
          <a:lstStyle/>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用户界面</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六西格玛设计（</a:t>
            </a:r>
            <a:r>
              <a:rPr lang="en-US" altLang="zh-CN" sz="1100" dirty="0">
                <a:latin typeface="Microsoft YaHei UI" panose="020B0503020204020204" pitchFamily="34" charset="-122"/>
                <a:ea typeface="Microsoft YaHei UI" panose="020B0503020204020204" pitchFamily="34" charset="-122"/>
              </a:rPr>
              <a:t>DFSS</a:t>
            </a:r>
            <a:r>
              <a:rPr lang="zh-CN" altLang="en-US" sz="1100" dirty="0">
                <a:latin typeface="Microsoft YaHei UI" panose="020B0503020204020204" pitchFamily="34" charset="-122"/>
                <a:ea typeface="Microsoft YaHei UI" panose="020B0503020204020204" pitchFamily="34" charset="-122"/>
              </a:rPr>
              <a:t>）</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增材制造设计</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设计可制造化</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原型设计</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设计输入</a:t>
            </a:r>
            <a:r>
              <a:rPr lang="en-US" altLang="zh-CN" sz="1100" dirty="0">
                <a:latin typeface="Microsoft YaHei UI" panose="020B0503020204020204" pitchFamily="34" charset="-122"/>
                <a:ea typeface="Microsoft YaHei UI" panose="020B0503020204020204" pitchFamily="34" charset="-122"/>
              </a:rPr>
              <a:t>/</a:t>
            </a:r>
            <a:r>
              <a:rPr lang="zh-CN" altLang="en-US" sz="1100" dirty="0">
                <a:latin typeface="Microsoft YaHei UI" panose="020B0503020204020204" pitchFamily="34" charset="-122"/>
                <a:ea typeface="Microsoft YaHei UI" panose="020B0503020204020204" pitchFamily="34" charset="-122"/>
              </a:rPr>
              <a:t>设计输出</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设计验证和确认</a:t>
            </a:r>
          </a:p>
        </p:txBody>
      </p:sp>
    </p:spTree>
    <p:extLst>
      <p:ext uri="{BB962C8B-B14F-4D97-AF65-F5344CB8AC3E}">
        <p14:creationId xmlns:p14="http://schemas.microsoft.com/office/powerpoint/2010/main" val="4128505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5" name="副标题 2"/>
          <p:cNvSpPr txBox="1">
            <a:spLocks/>
          </p:cNvSpPr>
          <p:nvPr/>
        </p:nvSpPr>
        <p:spPr>
          <a:xfrm>
            <a:off x="4365913" y="689764"/>
            <a:ext cx="4540827" cy="375791"/>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lang="zh-CN" sz="1600" kern="1200">
                <a:solidFill>
                  <a:schemeClr val="bg1">
                    <a:lumMod val="50000"/>
                  </a:schemeClr>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lang="zh-CN" sz="1400" kern="1200">
                <a:solidFill>
                  <a:schemeClr val="bg1">
                    <a:lumMod val="50000"/>
                  </a:schemeClr>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lang="zh-CN" sz="1200" kern="1200">
                <a:solidFill>
                  <a:schemeClr val="bg1">
                    <a:lumMod val="50000"/>
                  </a:schemeClr>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a:lstStyle>
          <a:p>
            <a:r>
              <a:rPr lang="zh-CN" altLang="en-US" dirty="0" smtClean="0">
                <a:solidFill>
                  <a:schemeClr val="bg1"/>
                </a:solidFill>
              </a:rPr>
              <a:t>同期会议论坛 （</a:t>
            </a:r>
            <a:r>
              <a:rPr lang="en-US" altLang="zh-CN" dirty="0" smtClean="0">
                <a:solidFill>
                  <a:schemeClr val="bg1"/>
                </a:solidFill>
              </a:rPr>
              <a:t>2</a:t>
            </a:r>
            <a:r>
              <a:rPr lang="zh-CN" altLang="en-US" dirty="0" smtClean="0">
                <a:solidFill>
                  <a:schemeClr val="bg1"/>
                </a:solidFill>
              </a:rPr>
              <a:t>月</a:t>
            </a:r>
            <a:r>
              <a:rPr lang="en-US" altLang="zh-CN" dirty="0" smtClean="0">
                <a:solidFill>
                  <a:schemeClr val="bg1"/>
                </a:solidFill>
              </a:rPr>
              <a:t>5-7</a:t>
            </a:r>
            <a:r>
              <a:rPr lang="zh-CN" altLang="en-US" dirty="0" smtClean="0">
                <a:solidFill>
                  <a:schemeClr val="bg1"/>
                </a:solidFill>
              </a:rPr>
              <a:t>日）</a:t>
            </a:r>
            <a:endParaRPr lang="zh-CN" altLang="en-US" dirty="0">
              <a:solidFill>
                <a:schemeClr val="bg1"/>
              </a:solidFill>
            </a:endParaRPr>
          </a:p>
        </p:txBody>
      </p:sp>
      <p:sp>
        <p:nvSpPr>
          <p:cNvPr id="10" name="矩形 9"/>
          <p:cNvSpPr/>
          <p:nvPr/>
        </p:nvSpPr>
        <p:spPr>
          <a:xfrm>
            <a:off x="315190" y="1124413"/>
            <a:ext cx="4526973" cy="784830"/>
          </a:xfrm>
          <a:prstGeom prst="rect">
            <a:avLst/>
          </a:prstGeom>
        </p:spPr>
        <p:txBody>
          <a:bodyPr wrap="square">
            <a:spAutoFit/>
          </a:bodyPr>
          <a:lstStyle/>
          <a:p>
            <a:endParaRPr lang="zh-CN" altLang="en-US" dirty="0"/>
          </a:p>
          <a:p>
            <a:pPr marL="285750" indent="-285750">
              <a:lnSpc>
                <a:spcPct val="150000"/>
              </a:lnSpc>
              <a:buFont typeface="Wingdings" panose="05000000000000000000" pitchFamily="2" charset="2"/>
              <a:buChar char="l"/>
            </a:pPr>
            <a:r>
              <a:rPr lang="zh-CN" altLang="en-US" b="1" dirty="0">
                <a:solidFill>
                  <a:srgbClr val="C00000"/>
                </a:solidFill>
                <a:latin typeface="Microsoft YaHei UI" panose="020B0503020204020204" pitchFamily="34" charset="-122"/>
                <a:ea typeface="Microsoft YaHei UI" panose="020B0503020204020204" pitchFamily="34" charset="-122"/>
              </a:rPr>
              <a:t>四大医疗主题模块</a:t>
            </a:r>
            <a:endParaRPr lang="zh-CN" altLang="en-US" dirty="0">
              <a:latin typeface="Microsoft YaHei UI" panose="020B0503020204020204" pitchFamily="34" charset="-122"/>
              <a:ea typeface="Microsoft YaHei UI" panose="020B0503020204020204" pitchFamily="34" charset="-122"/>
            </a:endParaRPr>
          </a:p>
        </p:txBody>
      </p:sp>
      <p:grpSp>
        <p:nvGrpSpPr>
          <p:cNvPr id="11" name="组合 10"/>
          <p:cNvGrpSpPr/>
          <p:nvPr/>
        </p:nvGrpSpPr>
        <p:grpSpPr>
          <a:xfrm>
            <a:off x="315190" y="1968101"/>
            <a:ext cx="4807528" cy="4770537"/>
            <a:chOff x="8494231" y="403821"/>
            <a:chExt cx="4807528" cy="4770537"/>
          </a:xfrm>
        </p:grpSpPr>
        <p:sp>
          <p:nvSpPr>
            <p:cNvPr id="12" name="文本框 11"/>
            <p:cNvSpPr txBox="1"/>
            <p:nvPr/>
          </p:nvSpPr>
          <p:spPr>
            <a:xfrm>
              <a:off x="8494231" y="403821"/>
              <a:ext cx="4807528" cy="4770537"/>
            </a:xfrm>
            <a:prstGeom prst="rect">
              <a:avLst/>
            </a:prstGeom>
            <a:noFill/>
          </p:spPr>
          <p:txBody>
            <a:bodyPr wrap="square" rtlCol="0">
              <a:spAutoFit/>
            </a:bodyPr>
            <a:lstStyle/>
            <a:p>
              <a:r>
                <a:rPr lang="zh-CN" altLang="en-US" sz="1600" b="1" dirty="0">
                  <a:latin typeface="Microsoft YaHei UI" panose="020B0503020204020204" pitchFamily="34" charset="-122"/>
                  <a:ea typeface="Microsoft YaHei UI" panose="020B0503020204020204" pitchFamily="34" charset="-122"/>
                </a:rPr>
                <a:t>板块</a:t>
              </a:r>
              <a:r>
                <a:rPr lang="en-US" altLang="zh-CN" sz="1600" b="1" dirty="0">
                  <a:latin typeface="Microsoft YaHei UI" panose="020B0503020204020204" pitchFamily="34" charset="-122"/>
                  <a:ea typeface="Microsoft YaHei UI" panose="020B0503020204020204" pitchFamily="34" charset="-122"/>
                </a:rPr>
                <a:t>C</a:t>
              </a:r>
              <a:r>
                <a:rPr lang="zh-CN" altLang="en-US" sz="1600" b="1" dirty="0">
                  <a:latin typeface="Microsoft YaHei UI" panose="020B0503020204020204" pitchFamily="34" charset="-122"/>
                  <a:ea typeface="Microsoft YaHei UI" panose="020B0503020204020204" pitchFamily="34" charset="-122"/>
                </a:rPr>
                <a:t>：技术解决方案</a:t>
              </a:r>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解决</a:t>
              </a:r>
              <a:r>
                <a:rPr lang="zh-CN" altLang="zh-CN" sz="1400" dirty="0">
                  <a:latin typeface="Microsoft YaHei UI" panose="020B0503020204020204" pitchFamily="34" charset="-122"/>
                  <a:ea typeface="Microsoft YaHei UI" panose="020B0503020204020204" pitchFamily="34" charset="-122"/>
                </a:rPr>
                <a:t>如下产品研发过程</a:t>
              </a:r>
              <a:r>
                <a:rPr lang="zh-CN" altLang="zh-CN" sz="1400" dirty="0" smtClean="0">
                  <a:latin typeface="Microsoft YaHei UI" panose="020B0503020204020204" pitchFamily="34" charset="-122"/>
                  <a:ea typeface="Microsoft YaHei UI" panose="020B0503020204020204" pitchFamily="34" charset="-122"/>
                </a:rPr>
                <a:t>中</a:t>
              </a:r>
              <a:endParaRPr lang="en-US" altLang="zh-CN" sz="1400" dirty="0" smtClean="0">
                <a:latin typeface="Microsoft YaHei UI" panose="020B0503020204020204" pitchFamily="34" charset="-122"/>
                <a:ea typeface="Microsoft YaHei UI" panose="020B0503020204020204" pitchFamily="34" charset="-122"/>
              </a:endParaRPr>
            </a:p>
            <a:p>
              <a:r>
                <a:rPr lang="en-US" altLang="zh-CN" sz="1400" dirty="0">
                  <a:latin typeface="Microsoft YaHei UI" panose="020B0503020204020204" pitchFamily="34" charset="-122"/>
                  <a:ea typeface="Microsoft YaHei UI" panose="020B0503020204020204" pitchFamily="34" charset="-122"/>
                </a:rPr>
                <a:t> </a:t>
              </a:r>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遇到</a:t>
              </a:r>
              <a:r>
                <a:rPr lang="zh-CN" altLang="zh-CN" sz="1400" dirty="0">
                  <a:latin typeface="Microsoft YaHei UI" panose="020B0503020204020204" pitchFamily="34" charset="-122"/>
                  <a:ea typeface="Microsoft YaHei UI" panose="020B0503020204020204" pitchFamily="34" charset="-122"/>
                </a:rPr>
                <a:t>的问题和障碍</a:t>
              </a:r>
              <a:r>
                <a:rPr lang="zh-CN" altLang="zh-CN" sz="1400" dirty="0" smtClean="0">
                  <a:latin typeface="Microsoft YaHei UI" panose="020B0503020204020204" pitchFamily="34" charset="-122"/>
                  <a:ea typeface="Microsoft YaHei UI" panose="020B0503020204020204" pitchFamily="34" charset="-122"/>
                </a:rPr>
                <a:t>：</a:t>
              </a:r>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zh-CN" altLang="zh-CN" sz="1400" b="1" dirty="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材料趋势</a:t>
              </a: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新材料</a:t>
              </a: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为您的设备选择材料</a:t>
              </a: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如何使用材料</a:t>
              </a: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生物相容性测试</a:t>
              </a: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涂层和表面处理</a:t>
              </a:r>
            </a:p>
            <a:p>
              <a:pPr marL="171450" lvl="0" indent="-1714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原型设计和制造</a:t>
              </a:r>
              <a:r>
                <a:rPr lang="zh-CN" altLang="en-US" sz="1100" dirty="0" smtClean="0">
                  <a:latin typeface="Microsoft YaHei UI" panose="020B0503020204020204" pitchFamily="34" charset="-122"/>
                  <a:ea typeface="Microsoft YaHei UI" panose="020B0503020204020204" pitchFamily="34" charset="-122"/>
                </a:rPr>
                <a:t>手段</a:t>
              </a:r>
              <a:endParaRPr lang="en-US" altLang="zh-CN" sz="1100" dirty="0" smtClean="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元件测试</a:t>
              </a:r>
              <a:endParaRPr lang="en-US" altLang="zh-CN" sz="1100" dirty="0" smtClean="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数字</a:t>
              </a:r>
              <a:r>
                <a:rPr lang="zh-CN" altLang="en-US" sz="1100" dirty="0">
                  <a:latin typeface="Microsoft YaHei UI" panose="020B0503020204020204" pitchFamily="34" charset="-122"/>
                  <a:ea typeface="Microsoft YaHei UI" panose="020B0503020204020204" pitchFamily="34" charset="-122"/>
                </a:rPr>
                <a:t>健康元件</a:t>
              </a:r>
              <a:r>
                <a:rPr lang="zh-CN" altLang="en-US" sz="1100" dirty="0" smtClean="0">
                  <a:latin typeface="Microsoft YaHei UI" panose="020B0503020204020204" pitchFamily="34" charset="-122"/>
                  <a:ea typeface="Microsoft YaHei UI" panose="020B0503020204020204" pitchFamily="34" charset="-122"/>
                </a:rPr>
                <a:t>难题</a:t>
              </a:r>
              <a:endParaRPr lang="en-US" altLang="zh-CN" sz="1100" dirty="0" smtClean="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产品测试</a:t>
              </a:r>
              <a:endParaRPr lang="en-US" altLang="zh-CN" sz="1100" dirty="0" smtClean="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产品改进</a:t>
              </a:r>
              <a:endParaRPr lang="en-US" altLang="zh-CN" sz="1100" dirty="0" smtClean="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确认</a:t>
              </a:r>
              <a:r>
                <a:rPr lang="zh-CN" altLang="en-US" sz="1100" dirty="0">
                  <a:latin typeface="Microsoft YaHei UI" panose="020B0503020204020204" pitchFamily="34" charset="-122"/>
                  <a:ea typeface="Microsoft YaHei UI" panose="020B0503020204020204" pitchFamily="34" charset="-122"/>
                </a:rPr>
                <a:t>和</a:t>
              </a:r>
              <a:r>
                <a:rPr lang="zh-CN" altLang="en-US" sz="1100" dirty="0" smtClean="0">
                  <a:latin typeface="Microsoft YaHei UI" panose="020B0503020204020204" pitchFamily="34" charset="-122"/>
                  <a:ea typeface="Microsoft YaHei UI" panose="020B0503020204020204" pitchFamily="34" charset="-122"/>
                </a:rPr>
                <a:t>验证</a:t>
              </a:r>
              <a:endParaRPr lang="en-US" altLang="zh-CN" sz="1100" dirty="0" smtClean="0">
                <a:latin typeface="Microsoft YaHei UI" panose="020B0503020204020204" pitchFamily="34" charset="-122"/>
                <a:ea typeface="Microsoft YaHei UI" panose="020B0503020204020204" pitchFamily="34" charset="-122"/>
              </a:endParaRPr>
            </a:p>
            <a:p>
              <a:pPr marL="171450" lvl="0" indent="-171450">
                <a:buFont typeface="Arial" panose="020B0604020202020204" pitchFamily="34" charset="0"/>
                <a:buChar char="•"/>
              </a:pPr>
              <a:r>
                <a:rPr lang="zh-CN" altLang="en-US" sz="1100" dirty="0" smtClean="0">
                  <a:latin typeface="Microsoft YaHei UI" panose="020B0503020204020204" pitchFamily="34" charset="-122"/>
                  <a:ea typeface="Microsoft YaHei UI" panose="020B0503020204020204" pitchFamily="34" charset="-122"/>
                </a:rPr>
                <a:t>制造</a:t>
              </a:r>
              <a:r>
                <a:rPr lang="zh-CN" altLang="en-US" sz="1100" dirty="0">
                  <a:latin typeface="Microsoft YaHei UI" panose="020B0503020204020204" pitchFamily="34" charset="-122"/>
                  <a:ea typeface="Microsoft YaHei UI" panose="020B0503020204020204" pitchFamily="34" charset="-122"/>
                </a:rPr>
                <a:t>方面的难题和挑战</a:t>
              </a:r>
            </a:p>
            <a:p>
              <a:endParaRPr lang="en-US" altLang="zh-CN" sz="1100" b="1" dirty="0" smtClean="0">
                <a:latin typeface="Microsoft YaHei UI" panose="020B0503020204020204" pitchFamily="34" charset="-122"/>
                <a:ea typeface="Microsoft YaHei UI" panose="020B0503020204020204" pitchFamily="34" charset="-122"/>
              </a:endParaRPr>
            </a:p>
            <a:p>
              <a:r>
                <a:rPr lang="zh-CN" altLang="en-US" sz="1200" b="1" dirty="0" smtClean="0"/>
                <a:t>聚焦</a:t>
              </a:r>
              <a:r>
                <a:rPr lang="zh-CN" altLang="en-US" sz="1200" b="1" dirty="0"/>
                <a:t>：深入讨论各类主题的会议，主题包括材料、测试、原型设计和制造技术等</a:t>
              </a:r>
              <a:r>
                <a:rPr lang="zh-CN" altLang="en-US" sz="1200" b="1" dirty="0" smtClean="0"/>
                <a:t>。</a:t>
              </a:r>
              <a:endParaRPr lang="en-US" altLang="zh-CN" sz="1200" b="1" dirty="0" smtClean="0"/>
            </a:p>
            <a:p>
              <a:endParaRPr lang="en-US" altLang="zh-CN" sz="1200" dirty="0"/>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7240" y="841633"/>
              <a:ext cx="2292454" cy="1080000"/>
            </a:xfrm>
            <a:prstGeom prst="rect">
              <a:avLst/>
            </a:prstGeom>
            <a:effectLst>
              <a:softEdge rad="25400"/>
            </a:effectLst>
          </p:spPr>
        </p:pic>
      </p:grpSp>
      <p:grpSp>
        <p:nvGrpSpPr>
          <p:cNvPr id="14" name="组合 13"/>
          <p:cNvGrpSpPr/>
          <p:nvPr/>
        </p:nvGrpSpPr>
        <p:grpSpPr>
          <a:xfrm>
            <a:off x="6095999" y="1968101"/>
            <a:ext cx="5500256" cy="4924425"/>
            <a:chOff x="9036766" y="1954832"/>
            <a:chExt cx="5500256" cy="4924425"/>
          </a:xfrm>
        </p:grpSpPr>
        <p:sp>
          <p:nvSpPr>
            <p:cNvPr id="15" name="文本框 14"/>
            <p:cNvSpPr txBox="1"/>
            <p:nvPr/>
          </p:nvSpPr>
          <p:spPr>
            <a:xfrm>
              <a:off x="9036766" y="1954832"/>
              <a:ext cx="5500256" cy="4924425"/>
            </a:xfrm>
            <a:prstGeom prst="rect">
              <a:avLst/>
            </a:prstGeom>
            <a:noFill/>
          </p:spPr>
          <p:txBody>
            <a:bodyPr wrap="square" rtlCol="0">
              <a:spAutoFit/>
            </a:bodyPr>
            <a:lstStyle/>
            <a:p>
              <a:r>
                <a:rPr lang="zh-CN" altLang="en-US" sz="1600" b="1" dirty="0">
                  <a:latin typeface="Microsoft YaHei UI" panose="020B0503020204020204" pitchFamily="34" charset="-122"/>
                  <a:ea typeface="Microsoft YaHei UI" panose="020B0503020204020204" pitchFamily="34" charset="-122"/>
                </a:rPr>
                <a:t>板块</a:t>
              </a:r>
              <a:r>
                <a:rPr lang="en-US" altLang="zh-CN" sz="1600" b="1" dirty="0">
                  <a:latin typeface="Microsoft YaHei UI" panose="020B0503020204020204" pitchFamily="34" charset="-122"/>
                  <a:ea typeface="Microsoft YaHei UI" panose="020B0503020204020204" pitchFamily="34" charset="-122"/>
                </a:rPr>
                <a:t>D</a:t>
              </a:r>
              <a:r>
                <a:rPr lang="zh-CN" altLang="en-US" sz="1600" b="1" dirty="0">
                  <a:latin typeface="Microsoft YaHei UI" panose="020B0503020204020204" pitchFamily="34" charset="-122"/>
                  <a:ea typeface="Microsoft YaHei UI" panose="020B0503020204020204" pitchFamily="34" charset="-122"/>
                </a:rPr>
                <a:t>：质量管理与法律法规</a:t>
              </a:r>
              <a:r>
                <a:rPr lang="zh-CN" altLang="en-US" sz="1600" b="1" dirty="0" smtClean="0">
                  <a:latin typeface="Microsoft YaHei UI" panose="020B0503020204020204" pitchFamily="34" charset="-122"/>
                  <a:ea typeface="Microsoft YaHei UI" panose="020B0503020204020204" pitchFamily="34" charset="-122"/>
                </a:rPr>
                <a:t>更新</a:t>
              </a:r>
              <a:endParaRPr lang="en-US" altLang="zh-CN" sz="1600" b="1" dirty="0" smtClean="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r>
                <a:rPr lang="en-US" altLang="zh-CN" sz="1400" dirty="0">
                  <a:latin typeface="Microsoft YaHei UI" panose="020B0503020204020204" pitchFamily="34" charset="-122"/>
                  <a:ea typeface="Microsoft YaHei UI" panose="020B0503020204020204" pitchFamily="34" charset="-122"/>
                </a:rPr>
                <a:t> </a:t>
              </a:r>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了解</a:t>
              </a:r>
              <a:r>
                <a:rPr lang="zh-CN" altLang="zh-CN" sz="1400" dirty="0">
                  <a:latin typeface="Microsoft YaHei UI" panose="020B0503020204020204" pitchFamily="34" charset="-122"/>
                  <a:ea typeface="Microsoft YaHei UI" panose="020B0503020204020204" pitchFamily="34" charset="-122"/>
                </a:rPr>
                <a:t>以下不断变化的法规要求</a:t>
              </a:r>
              <a:r>
                <a:rPr lang="zh-CN" altLang="zh-CN" sz="1400" dirty="0" smtClean="0">
                  <a:latin typeface="Microsoft YaHei UI" panose="020B0503020204020204" pitchFamily="34" charset="-122"/>
                  <a:ea typeface="Microsoft YaHei UI" panose="020B0503020204020204" pitchFamily="34" charset="-122"/>
                </a:rPr>
                <a:t>，</a:t>
              </a:r>
              <a:endParaRPr lang="en-US" altLang="zh-CN" sz="1400" dirty="0" smtClean="0">
                <a:latin typeface="Microsoft YaHei UI" panose="020B0503020204020204" pitchFamily="34" charset="-122"/>
                <a:ea typeface="Microsoft YaHei UI" panose="020B0503020204020204" pitchFamily="34" charset="-122"/>
              </a:endParaRPr>
            </a:p>
            <a:p>
              <a:r>
                <a:rPr lang="en-US" altLang="zh-CN" sz="1400" dirty="0">
                  <a:latin typeface="Microsoft YaHei UI" panose="020B0503020204020204" pitchFamily="34" charset="-122"/>
                  <a:ea typeface="Microsoft YaHei UI" panose="020B0503020204020204" pitchFamily="34" charset="-122"/>
                </a:rPr>
                <a:t> </a:t>
              </a:r>
              <a:r>
                <a:rPr lang="en-US" altLang="zh-CN" sz="1400" dirty="0" smtClean="0">
                  <a:latin typeface="Microsoft YaHei UI" panose="020B0503020204020204" pitchFamily="34" charset="-122"/>
                  <a:ea typeface="Microsoft YaHei UI" panose="020B0503020204020204" pitchFamily="34" charset="-122"/>
                </a:rPr>
                <a:t>                                              </a:t>
              </a:r>
              <a:r>
                <a:rPr lang="zh-CN" altLang="zh-CN" sz="1400" dirty="0" smtClean="0">
                  <a:latin typeface="Microsoft YaHei UI" panose="020B0503020204020204" pitchFamily="34" charset="-122"/>
                  <a:ea typeface="Microsoft YaHei UI" panose="020B0503020204020204" pitchFamily="34" charset="-122"/>
                </a:rPr>
                <a:t>确保</a:t>
              </a:r>
              <a:r>
                <a:rPr lang="zh-CN" altLang="zh-CN" sz="1400" dirty="0">
                  <a:latin typeface="Microsoft YaHei UI" panose="020B0503020204020204" pitchFamily="34" charset="-122"/>
                  <a:ea typeface="Microsoft YaHei UI" panose="020B0503020204020204" pitchFamily="34" charset="-122"/>
                </a:rPr>
                <a:t>产品成功上市：</a:t>
              </a:r>
            </a:p>
            <a:p>
              <a:pPr lvl="0"/>
              <a:endParaRPr lang="en-HK" altLang="zh-CN" sz="1400" dirty="0" smtClean="0">
                <a:latin typeface="Microsoft YaHei UI" panose="020B0503020204020204" pitchFamily="34" charset="-122"/>
                <a:ea typeface="Microsoft YaHei UI" panose="020B0503020204020204" pitchFamily="34" charset="-122"/>
              </a:endParaRPr>
            </a:p>
            <a:p>
              <a:pPr lvl="0"/>
              <a:endParaRPr lang="en-HK" altLang="zh-CN" sz="1400" dirty="0">
                <a:latin typeface="Microsoft YaHei UI" panose="020B0503020204020204" pitchFamily="34" charset="-122"/>
                <a:ea typeface="Microsoft YaHei UI" panose="020B0503020204020204" pitchFamily="34" charset="-122"/>
              </a:endParaRPr>
            </a:p>
            <a:p>
              <a:pPr lvl="0"/>
              <a:endParaRPr lang="en-HK" altLang="zh-CN" sz="1400" dirty="0" smtClean="0">
                <a:latin typeface="Microsoft YaHei UI" panose="020B0503020204020204" pitchFamily="34" charset="-122"/>
                <a:ea typeface="Microsoft YaHei UI" panose="020B0503020204020204" pitchFamily="34" charset="-122"/>
              </a:endParaRPr>
            </a:p>
            <a:p>
              <a:pPr lvl="0"/>
              <a:endParaRPr lang="en-HK" altLang="zh-CN" sz="1400" dirty="0">
                <a:latin typeface="Microsoft YaHei UI" panose="020B0503020204020204" pitchFamily="34" charset="-122"/>
                <a:ea typeface="Microsoft YaHei UI" panose="020B0503020204020204" pitchFamily="34" charset="-122"/>
              </a:endParaRP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质量标准更新</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ISO 13485</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ISO 14971</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ISO 9001</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FDA</a:t>
              </a:r>
              <a:r>
                <a:rPr lang="zh-CN" altLang="en-US" sz="1100" dirty="0">
                  <a:latin typeface="Microsoft YaHei UI" panose="020B0503020204020204" pitchFamily="34" charset="-122"/>
                  <a:ea typeface="Microsoft YaHei UI" panose="020B0503020204020204" pitchFamily="34" charset="-122"/>
                </a:rPr>
                <a:t>法律法规更新</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创新之路</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质量管理实例</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21</a:t>
              </a:r>
              <a:r>
                <a:rPr lang="zh-CN" altLang="en-US" sz="1100" dirty="0">
                  <a:latin typeface="Microsoft YaHei UI" panose="020B0503020204020204" pitchFamily="34" charset="-122"/>
                  <a:ea typeface="Microsoft YaHei UI" panose="020B0503020204020204" pitchFamily="34" charset="-122"/>
                </a:rPr>
                <a:t>世纪新医疗</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欧盟</a:t>
              </a:r>
              <a:r>
                <a:rPr lang="en-US" altLang="zh-CN" sz="1100" dirty="0">
                  <a:latin typeface="Microsoft YaHei UI" panose="020B0503020204020204" pitchFamily="34" charset="-122"/>
                  <a:ea typeface="Microsoft YaHei UI" panose="020B0503020204020204" pitchFamily="34" charset="-122"/>
                </a:rPr>
                <a:t>MDR</a:t>
              </a:r>
              <a:r>
                <a:rPr lang="zh-CN" altLang="en-US" sz="1100" dirty="0">
                  <a:latin typeface="Microsoft YaHei UI" panose="020B0503020204020204" pitchFamily="34" charset="-122"/>
                  <a:ea typeface="Microsoft YaHei UI" panose="020B0503020204020204" pitchFamily="34" charset="-122"/>
                </a:rPr>
                <a:t>（医疗器械法规）</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临床试验指南</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全球</a:t>
              </a:r>
              <a:r>
                <a:rPr lang="en-US" altLang="zh-CN" sz="1100" dirty="0">
                  <a:latin typeface="Microsoft YaHei UI" panose="020B0503020204020204" pitchFamily="34" charset="-122"/>
                  <a:ea typeface="Microsoft YaHei UI" panose="020B0503020204020204" pitchFamily="34" charset="-122"/>
                </a:rPr>
                <a:t>UDI(</a:t>
              </a:r>
              <a:r>
                <a:rPr lang="zh-CN" altLang="en-US" sz="1100" dirty="0">
                  <a:latin typeface="Microsoft YaHei UI" panose="020B0503020204020204" pitchFamily="34" charset="-122"/>
                  <a:ea typeface="Microsoft YaHei UI" panose="020B0503020204020204" pitchFamily="34" charset="-122"/>
                </a:rPr>
                <a:t>医疗器械唯一标识</a:t>
              </a:r>
              <a:r>
                <a:rPr lang="en-US" altLang="zh-CN" sz="1100" dirty="0">
                  <a:latin typeface="Microsoft YaHei UI" panose="020B0503020204020204" pitchFamily="34" charset="-122"/>
                  <a:ea typeface="Microsoft YaHei UI" panose="020B0503020204020204" pitchFamily="34" charset="-122"/>
                </a:rPr>
                <a:t>)</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MDSAP</a:t>
              </a:r>
              <a:r>
                <a:rPr lang="zh-CN" altLang="en-US" sz="1100" dirty="0">
                  <a:latin typeface="Microsoft YaHei UI" panose="020B0503020204020204" pitchFamily="34" charset="-122"/>
                  <a:ea typeface="Microsoft YaHei UI" panose="020B0503020204020204" pitchFamily="34" charset="-122"/>
                </a:rPr>
                <a:t>（医疗器械单一审核程序）</a:t>
              </a:r>
            </a:p>
            <a:p>
              <a:endParaRPr lang="en-US" altLang="zh-CN" dirty="0" smtClean="0"/>
            </a:p>
            <a:p>
              <a:r>
                <a:rPr lang="zh-CN" altLang="en-US" sz="1200" b="1" dirty="0"/>
                <a:t>聚焦：须知晓的质量标准更新、法律法规合规性话题以及最佳实践实例</a:t>
              </a:r>
              <a:r>
                <a:rPr lang="zh-CN" altLang="en-US" sz="1200" b="1" dirty="0" smtClean="0"/>
                <a:t>。</a:t>
              </a:r>
              <a:endParaRPr lang="en-US" altLang="zh-CN" sz="1200" b="1" dirty="0" smtClean="0"/>
            </a:p>
            <a:p>
              <a:endParaRPr lang="en-US" altLang="zh-CN" sz="1200" dirty="0"/>
            </a:p>
            <a:p>
              <a:endParaRPr lang="zh-CN" altLang="en-US" sz="1200" dirty="0"/>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587" y="2582992"/>
              <a:ext cx="2292453" cy="1080000"/>
            </a:xfrm>
            <a:prstGeom prst="rect">
              <a:avLst/>
            </a:prstGeom>
            <a:effectLst>
              <a:softEdge rad="25400"/>
            </a:effectLst>
          </p:spPr>
        </p:pic>
      </p:grpSp>
      <p:cxnSp>
        <p:nvCxnSpPr>
          <p:cNvPr id="17" name="直接连接符 16"/>
          <p:cNvCxnSpPr/>
          <p:nvPr/>
        </p:nvCxnSpPr>
        <p:spPr>
          <a:xfrm>
            <a:off x="5735782" y="1909243"/>
            <a:ext cx="0" cy="4647421"/>
          </a:xfrm>
          <a:prstGeom prst="line">
            <a:avLst/>
          </a:prstGeom>
        </p:spPr>
        <p:style>
          <a:lnRef idx="1">
            <a:schemeClr val="accent3"/>
          </a:lnRef>
          <a:fillRef idx="0">
            <a:schemeClr val="accent3"/>
          </a:fillRef>
          <a:effectRef idx="0">
            <a:schemeClr val="accent3"/>
          </a:effectRef>
          <a:fontRef idx="minor">
            <a:schemeClr val="tx1"/>
          </a:fontRef>
        </p:style>
      </p:cxnSp>
      <p:sp>
        <p:nvSpPr>
          <p:cNvPr id="19" name="文本框 18"/>
          <p:cNvSpPr txBox="1"/>
          <p:nvPr/>
        </p:nvSpPr>
        <p:spPr>
          <a:xfrm>
            <a:off x="2380489" y="3682613"/>
            <a:ext cx="2638319" cy="1785104"/>
          </a:xfrm>
          <a:prstGeom prst="rect">
            <a:avLst/>
          </a:prstGeom>
          <a:noFill/>
        </p:spPr>
        <p:txBody>
          <a:bodyPr wrap="square" rtlCol="0">
            <a:spAutoFit/>
          </a:bodyPr>
          <a:lstStyle/>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流程改进</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收集</a:t>
            </a:r>
            <a:r>
              <a:rPr lang="en-US" altLang="zh-CN" sz="1100" dirty="0">
                <a:latin typeface="Microsoft YaHei UI" panose="020B0503020204020204" pitchFamily="34" charset="-122"/>
                <a:ea typeface="Microsoft YaHei UI" panose="020B0503020204020204" pitchFamily="34" charset="-122"/>
              </a:rPr>
              <a:t>/</a:t>
            </a:r>
            <a:r>
              <a:rPr lang="zh-CN" altLang="en-US" sz="1100" dirty="0">
                <a:latin typeface="Microsoft YaHei UI" panose="020B0503020204020204" pitchFamily="34" charset="-122"/>
                <a:ea typeface="Microsoft YaHei UI" panose="020B0503020204020204" pitchFamily="34" charset="-122"/>
              </a:rPr>
              <a:t>使用有意义的数据预防问题的发生</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原型设计和制造手段（</a:t>
            </a:r>
            <a:r>
              <a:rPr lang="en-US" altLang="zh-CN" sz="1100" dirty="0">
                <a:latin typeface="Microsoft YaHei UI" panose="020B0503020204020204" pitchFamily="34" charset="-122"/>
                <a:ea typeface="Microsoft YaHei UI" panose="020B0503020204020204" pitchFamily="34" charset="-122"/>
              </a:rPr>
              <a:t>3D</a:t>
            </a:r>
            <a:r>
              <a:rPr lang="zh-CN" altLang="en-US" sz="1100" dirty="0">
                <a:latin typeface="Microsoft YaHei UI" panose="020B0503020204020204" pitchFamily="34" charset="-122"/>
                <a:ea typeface="Microsoft YaHei UI" panose="020B0503020204020204" pitchFamily="34" charset="-122"/>
              </a:rPr>
              <a:t>打印、模具制造等）</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扩大规模</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分布式制造</a:t>
            </a:r>
            <a:r>
              <a:rPr lang="en-US" altLang="zh-CN" sz="1100" dirty="0">
                <a:latin typeface="Microsoft YaHei UI" panose="020B0503020204020204" pitchFamily="34" charset="-122"/>
                <a:ea typeface="Microsoft YaHei UI" panose="020B0503020204020204" pitchFamily="34" charset="-122"/>
              </a:rPr>
              <a:t>vs</a:t>
            </a:r>
            <a:r>
              <a:rPr lang="zh-CN" altLang="en-US" sz="1100" dirty="0">
                <a:latin typeface="Microsoft YaHei UI" panose="020B0503020204020204" pitchFamily="34" charset="-122"/>
                <a:ea typeface="Microsoft YaHei UI" panose="020B0503020204020204" pitchFamily="34" charset="-122"/>
              </a:rPr>
              <a:t>内部集中制造</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降低成本</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供应链问题</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无菌屏障系统设计和开发</a:t>
            </a:r>
          </a:p>
        </p:txBody>
      </p:sp>
      <p:sp>
        <p:nvSpPr>
          <p:cNvPr id="20" name="文本框 19"/>
          <p:cNvSpPr txBox="1"/>
          <p:nvPr/>
        </p:nvSpPr>
        <p:spPr>
          <a:xfrm>
            <a:off x="8632352" y="3907750"/>
            <a:ext cx="3119766" cy="2123658"/>
          </a:xfrm>
          <a:prstGeom prst="rect">
            <a:avLst/>
          </a:prstGeom>
          <a:noFill/>
        </p:spPr>
        <p:txBody>
          <a:bodyPr wrap="square" rtlCol="0">
            <a:spAutoFit/>
          </a:bodyPr>
          <a:lstStyle/>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与</a:t>
            </a:r>
            <a:r>
              <a:rPr lang="en-US" altLang="zh-CN" sz="1100" dirty="0">
                <a:latin typeface="Microsoft YaHei UI" panose="020B0503020204020204" pitchFamily="34" charset="-122"/>
                <a:ea typeface="Microsoft YaHei UI" panose="020B0503020204020204" pitchFamily="34" charset="-122"/>
              </a:rPr>
              <a:t>FDA</a:t>
            </a:r>
            <a:r>
              <a:rPr lang="zh-CN" altLang="en-US" sz="1100" dirty="0">
                <a:latin typeface="Microsoft YaHei UI" panose="020B0503020204020204" pitchFamily="34" charset="-122"/>
                <a:ea typeface="Microsoft YaHei UI" panose="020B0503020204020204" pitchFamily="34" charset="-122"/>
              </a:rPr>
              <a:t>合作</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FDA</a:t>
            </a:r>
            <a:r>
              <a:rPr lang="zh-CN" altLang="en-US" sz="1100" dirty="0">
                <a:latin typeface="Microsoft YaHei UI" panose="020B0503020204020204" pitchFamily="34" charset="-122"/>
                <a:ea typeface="Microsoft YaHei UI" panose="020B0503020204020204" pitchFamily="34" charset="-122"/>
              </a:rPr>
              <a:t>关系</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走向市场之路（</a:t>
            </a:r>
            <a:r>
              <a:rPr lang="en-US" altLang="zh-CN" sz="1100" dirty="0">
                <a:latin typeface="Microsoft YaHei UI" panose="020B0503020204020204" pitchFamily="34" charset="-122"/>
                <a:ea typeface="Microsoft YaHei UI" panose="020B0503020204020204" pitchFamily="34" charset="-122"/>
              </a:rPr>
              <a:t>510K</a:t>
            </a:r>
            <a:r>
              <a:rPr lang="zh-CN" altLang="en-US" sz="1100" dirty="0">
                <a:latin typeface="Microsoft YaHei UI" panose="020B0503020204020204" pitchFamily="34" charset="-122"/>
                <a:ea typeface="Microsoft YaHei UI" panose="020B0503020204020204" pitchFamily="34" charset="-122"/>
              </a:rPr>
              <a:t>，</a:t>
            </a:r>
            <a:r>
              <a:rPr lang="en-US" altLang="zh-CN" sz="1100" dirty="0">
                <a:latin typeface="Microsoft YaHei UI" panose="020B0503020204020204" pitchFamily="34" charset="-122"/>
                <a:ea typeface="Microsoft YaHei UI" panose="020B0503020204020204" pitchFamily="34" charset="-122"/>
              </a:rPr>
              <a:t>De Novo</a:t>
            </a:r>
            <a:r>
              <a:rPr lang="zh-CN" altLang="en-US" sz="1100" dirty="0">
                <a:latin typeface="Microsoft YaHei UI" panose="020B0503020204020204" pitchFamily="34" charset="-122"/>
                <a:ea typeface="Microsoft YaHei UI" panose="020B0503020204020204" pitchFamily="34" charset="-122"/>
              </a:rPr>
              <a:t>）</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审计与监查</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纠正和预防措施</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上市后监管</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召回</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质量管理系统</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精益原则</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设计控制</a:t>
            </a:r>
          </a:p>
          <a:p>
            <a:pPr marL="285750" lvl="0" indent="-285750">
              <a:buFont typeface="Arial" panose="020B0604020202020204" pitchFamily="34" charset="0"/>
              <a:buChar char="•"/>
            </a:pPr>
            <a:r>
              <a:rPr lang="zh-CN" altLang="en-US" sz="1100" dirty="0">
                <a:latin typeface="Microsoft YaHei UI" panose="020B0503020204020204" pitchFamily="34" charset="-122"/>
                <a:ea typeface="Microsoft YaHei UI" panose="020B0503020204020204" pitchFamily="34" charset="-122"/>
              </a:rPr>
              <a:t>流程确认</a:t>
            </a:r>
          </a:p>
          <a:p>
            <a:pPr marL="285750" lvl="0" indent="-285750">
              <a:buFont typeface="Arial" panose="020B0604020202020204" pitchFamily="34" charset="0"/>
              <a:buChar char="•"/>
            </a:pPr>
            <a:r>
              <a:rPr lang="en-US" altLang="zh-CN" sz="1100" dirty="0">
                <a:latin typeface="Microsoft YaHei UI" panose="020B0503020204020204" pitchFamily="34" charset="-122"/>
                <a:ea typeface="Microsoft YaHei UI" panose="020B0503020204020204" pitchFamily="34" charset="-122"/>
              </a:rPr>
              <a:t>V&amp;V </a:t>
            </a:r>
            <a:r>
              <a:rPr lang="zh-CN" altLang="en-US" sz="1100" dirty="0">
                <a:latin typeface="Microsoft YaHei UI" panose="020B0503020204020204" pitchFamily="34" charset="-122"/>
                <a:ea typeface="Microsoft YaHei UI" panose="020B0503020204020204" pitchFamily="34" charset="-122"/>
              </a:rPr>
              <a:t>输入与输出（最佳实践和案例分析）</a:t>
            </a:r>
          </a:p>
        </p:txBody>
      </p:sp>
    </p:spTree>
    <p:extLst>
      <p:ext uri="{BB962C8B-B14F-4D97-AF65-F5344CB8AC3E}">
        <p14:creationId xmlns:p14="http://schemas.microsoft.com/office/powerpoint/2010/main" val="334291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标题 1"/>
          <p:cNvSpPr>
            <a:spLocks noGrp="1"/>
          </p:cNvSpPr>
          <p:nvPr>
            <p:ph type="title"/>
          </p:nvPr>
        </p:nvSpPr>
        <p:spPr>
          <a:xfrm>
            <a:off x="3163271" y="152478"/>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6" name="副标题 2"/>
          <p:cNvSpPr txBox="1">
            <a:spLocks/>
          </p:cNvSpPr>
          <p:nvPr/>
        </p:nvSpPr>
        <p:spPr>
          <a:xfrm>
            <a:off x="4365913" y="689764"/>
            <a:ext cx="4540827" cy="375791"/>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lang="zh-CN" sz="1600" kern="1200">
                <a:solidFill>
                  <a:schemeClr val="bg1">
                    <a:lumMod val="50000"/>
                  </a:schemeClr>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lang="zh-CN" sz="1400" kern="1200">
                <a:solidFill>
                  <a:schemeClr val="bg1">
                    <a:lumMod val="50000"/>
                  </a:schemeClr>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lang="zh-CN" sz="1200" kern="1200">
                <a:solidFill>
                  <a:schemeClr val="bg1">
                    <a:lumMod val="50000"/>
                  </a:schemeClr>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a:lstStyle>
          <a:p>
            <a:r>
              <a:rPr lang="zh-CN" altLang="en-US" dirty="0" smtClean="0">
                <a:solidFill>
                  <a:schemeClr val="bg1"/>
                </a:solidFill>
              </a:rPr>
              <a:t>同期会议论坛 （</a:t>
            </a:r>
            <a:r>
              <a:rPr lang="en-US" altLang="zh-CN" dirty="0" smtClean="0">
                <a:solidFill>
                  <a:schemeClr val="bg1"/>
                </a:solidFill>
              </a:rPr>
              <a:t>2</a:t>
            </a:r>
            <a:r>
              <a:rPr lang="zh-CN" altLang="en-US" dirty="0" smtClean="0">
                <a:solidFill>
                  <a:schemeClr val="bg1"/>
                </a:solidFill>
              </a:rPr>
              <a:t>月</a:t>
            </a:r>
            <a:r>
              <a:rPr lang="en-US" altLang="zh-CN" dirty="0" smtClean="0">
                <a:solidFill>
                  <a:schemeClr val="bg1"/>
                </a:solidFill>
              </a:rPr>
              <a:t>5-7</a:t>
            </a:r>
            <a:r>
              <a:rPr lang="zh-CN" altLang="en-US" dirty="0" smtClean="0">
                <a:solidFill>
                  <a:schemeClr val="bg1"/>
                </a:solidFill>
              </a:rPr>
              <a:t>日）</a:t>
            </a:r>
            <a:endParaRPr lang="zh-CN" altLang="en-US" dirty="0">
              <a:solidFill>
                <a:schemeClr val="bg1"/>
              </a:solidFill>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
        <p:nvSpPr>
          <p:cNvPr id="3" name="矩形 2"/>
          <p:cNvSpPr/>
          <p:nvPr/>
        </p:nvSpPr>
        <p:spPr>
          <a:xfrm>
            <a:off x="315190" y="1124413"/>
            <a:ext cx="4526973" cy="736484"/>
          </a:xfrm>
          <a:prstGeom prst="rect">
            <a:avLst/>
          </a:prstGeom>
        </p:spPr>
        <p:txBody>
          <a:bodyPr wrap="square">
            <a:spAutoFit/>
          </a:bodyPr>
          <a:lstStyle/>
          <a:p>
            <a:endParaRPr lang="zh-CN" altLang="en-US" dirty="0"/>
          </a:p>
          <a:p>
            <a:pPr marL="285750" indent="-285750">
              <a:lnSpc>
                <a:spcPct val="150000"/>
              </a:lnSpc>
              <a:buFont typeface="Wingdings" panose="05000000000000000000" pitchFamily="2" charset="2"/>
              <a:buChar char="l"/>
            </a:pPr>
            <a:r>
              <a:rPr lang="zh-CN" altLang="en-US" b="1" dirty="0">
                <a:solidFill>
                  <a:srgbClr val="C00000"/>
                </a:solidFill>
                <a:latin typeface="Microsoft YaHei UI" panose="020B0503020204020204" pitchFamily="34" charset="-122"/>
                <a:ea typeface="Microsoft YaHei UI" panose="020B0503020204020204" pitchFamily="34" charset="-122"/>
              </a:rPr>
              <a:t>两</a:t>
            </a:r>
            <a:r>
              <a:rPr lang="zh-CN" altLang="en-US" b="1" dirty="0" smtClean="0">
                <a:solidFill>
                  <a:srgbClr val="C00000"/>
                </a:solidFill>
                <a:latin typeface="Microsoft YaHei UI" panose="020B0503020204020204" pitchFamily="34" charset="-122"/>
                <a:ea typeface="Microsoft YaHei UI" panose="020B0503020204020204" pitchFamily="34" charset="-122"/>
              </a:rPr>
              <a:t>大主题峰会</a:t>
            </a:r>
            <a:endParaRPr lang="zh-CN" altLang="en-US" dirty="0">
              <a:latin typeface="Microsoft YaHei UI" panose="020B0503020204020204" pitchFamily="34" charset="-122"/>
              <a:ea typeface="Microsoft YaHei UI" panose="020B0503020204020204" pitchFamily="34" charset="-122"/>
            </a:endParaRPr>
          </a:p>
        </p:txBody>
      </p:sp>
      <p:grpSp>
        <p:nvGrpSpPr>
          <p:cNvPr id="23" name="组合 22"/>
          <p:cNvGrpSpPr/>
          <p:nvPr/>
        </p:nvGrpSpPr>
        <p:grpSpPr>
          <a:xfrm>
            <a:off x="523833" y="2037770"/>
            <a:ext cx="5278876" cy="4555093"/>
            <a:chOff x="315189" y="1965525"/>
            <a:chExt cx="5278876" cy="4555093"/>
          </a:xfrm>
        </p:grpSpPr>
        <p:sp>
          <p:nvSpPr>
            <p:cNvPr id="2" name="文本框 1"/>
            <p:cNvSpPr txBox="1"/>
            <p:nvPr/>
          </p:nvSpPr>
          <p:spPr>
            <a:xfrm>
              <a:off x="315189" y="1965525"/>
              <a:ext cx="5278876" cy="4555093"/>
            </a:xfrm>
            <a:prstGeom prst="rect">
              <a:avLst/>
            </a:prstGeom>
            <a:noFill/>
          </p:spPr>
          <p:txBody>
            <a:bodyPr wrap="square" rtlCol="0">
              <a:spAutoFit/>
            </a:bodyPr>
            <a:lstStyle/>
            <a:p>
              <a:r>
                <a:rPr lang="zh-CN" altLang="zh-CN" sz="1600" b="1" dirty="0">
                  <a:latin typeface="Microsoft YaHei UI" panose="020B0503020204020204" pitchFamily="34" charset="-122"/>
                  <a:ea typeface="Microsoft YaHei UI" panose="020B0503020204020204" pitchFamily="34" charset="-122"/>
                </a:rPr>
                <a:t>智能制造创新峰会</a:t>
              </a:r>
              <a:endParaRPr lang="en-US" altLang="zh-CN" sz="1600" b="1"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dirty="0" smtClean="0"/>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r>
                <a:rPr lang="zh-CN" altLang="en-US" sz="1400" dirty="0">
                  <a:latin typeface="Microsoft YaHei UI" panose="020B0503020204020204" pitchFamily="34" charset="-122"/>
                  <a:ea typeface="Microsoft YaHei UI" panose="020B0503020204020204" pitchFamily="34" charset="-122"/>
                </a:rPr>
                <a:t>参加由专家引领的各类主题会议，参与本次大型智能制造项目；会议主题包括</a:t>
              </a:r>
              <a:r>
                <a:rPr lang="zh-CN" altLang="en-US" sz="1400" dirty="0" smtClean="0">
                  <a:latin typeface="Microsoft YaHei UI" panose="020B0503020204020204" pitchFamily="34" charset="-122"/>
                  <a:ea typeface="Microsoft YaHei UI" panose="020B0503020204020204" pitchFamily="34" charset="-122"/>
                </a:rPr>
                <a:t>：</a:t>
              </a:r>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合作型机器人</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en-HK" altLang="zh-CN" sz="1400" dirty="0" smtClean="0">
                  <a:latin typeface="Microsoft YaHei UI" panose="020B0503020204020204" pitchFamily="34" charset="-122"/>
                  <a:ea typeface="Microsoft YaHei UI" panose="020B0503020204020204" pitchFamily="34" charset="-122"/>
                </a:rPr>
                <a:t>AI</a:t>
              </a:r>
              <a:r>
                <a:rPr lang="zh-CN" altLang="zh-CN" sz="1400" dirty="0">
                  <a:latin typeface="Microsoft YaHei UI" panose="020B0503020204020204" pitchFamily="34" charset="-122"/>
                  <a:ea typeface="Microsoft YaHei UI" panose="020B0503020204020204" pitchFamily="34" charset="-122"/>
                </a:rPr>
                <a:t>（人工智能</a:t>
              </a:r>
              <a:r>
                <a:rPr lang="zh-CN" altLang="zh-CN" sz="1400" dirty="0" smtClean="0">
                  <a:latin typeface="Microsoft YaHei UI" panose="020B0503020204020204" pitchFamily="34" charset="-122"/>
                  <a:ea typeface="Microsoft YaHei UI" panose="020B0503020204020204" pitchFamily="34" charset="-122"/>
                </a:rPr>
                <a:t>）</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机器学习</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大数据</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传感技术</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产业</a:t>
              </a:r>
              <a:r>
                <a:rPr lang="zh-CN" altLang="zh-CN" sz="1400" dirty="0">
                  <a:latin typeface="Microsoft YaHei UI" panose="020B0503020204020204" pitchFamily="34" charset="-122"/>
                  <a:ea typeface="Microsoft YaHei UI" panose="020B0503020204020204" pitchFamily="34" charset="-122"/>
                </a:rPr>
                <a:t>物联网</a:t>
              </a:r>
            </a:p>
            <a:p>
              <a:endParaRPr lang="zh-CN" altLang="en-US"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990" y="2456003"/>
              <a:ext cx="5172075" cy="1571625"/>
            </a:xfrm>
            <a:prstGeom prst="rect">
              <a:avLst/>
            </a:prstGeom>
            <a:effectLst>
              <a:softEdge rad="25400"/>
            </a:effectLst>
          </p:spPr>
        </p:pic>
      </p:grpSp>
      <p:grpSp>
        <p:nvGrpSpPr>
          <p:cNvPr id="7" name="组合 6"/>
          <p:cNvGrpSpPr/>
          <p:nvPr/>
        </p:nvGrpSpPr>
        <p:grpSpPr>
          <a:xfrm>
            <a:off x="6254248" y="2037770"/>
            <a:ext cx="5304984" cy="4001095"/>
            <a:chOff x="6469127" y="1989835"/>
            <a:chExt cx="5304984" cy="4001095"/>
          </a:xfrm>
        </p:grpSpPr>
        <p:sp>
          <p:nvSpPr>
            <p:cNvPr id="12" name="文本框 11"/>
            <p:cNvSpPr txBox="1"/>
            <p:nvPr/>
          </p:nvSpPr>
          <p:spPr>
            <a:xfrm>
              <a:off x="6469127" y="1989835"/>
              <a:ext cx="5304984" cy="4001095"/>
            </a:xfrm>
            <a:prstGeom prst="rect">
              <a:avLst/>
            </a:prstGeom>
            <a:noFill/>
          </p:spPr>
          <p:txBody>
            <a:bodyPr wrap="square" rtlCol="0">
              <a:spAutoFit/>
            </a:bodyPr>
            <a:lstStyle/>
            <a:p>
              <a:r>
                <a:rPr lang="en-HK" altLang="zh-CN" sz="1600" b="1" dirty="0">
                  <a:latin typeface="Microsoft YaHei UI" panose="020B0503020204020204" pitchFamily="34" charset="-122"/>
                  <a:ea typeface="Microsoft YaHei UI" panose="020B0503020204020204" pitchFamily="34" charset="-122"/>
                </a:rPr>
                <a:t>3D</a:t>
              </a:r>
              <a:r>
                <a:rPr lang="zh-CN" altLang="zh-CN" sz="1600" b="1" dirty="0">
                  <a:latin typeface="Microsoft YaHei UI" panose="020B0503020204020204" pitchFamily="34" charset="-122"/>
                  <a:ea typeface="Microsoft YaHei UI" panose="020B0503020204020204" pitchFamily="34" charset="-122"/>
                </a:rPr>
                <a:t>打印创新峰会</a:t>
              </a:r>
              <a:r>
                <a:rPr lang="zh-CN" altLang="zh-CN" sz="1600" b="1" dirty="0" smtClean="0">
                  <a:latin typeface="Microsoft YaHei UI" panose="020B0503020204020204" pitchFamily="34" charset="-122"/>
                  <a:ea typeface="Microsoft YaHei UI" panose="020B0503020204020204" pitchFamily="34" charset="-122"/>
                </a:rPr>
                <a:t>（新</a:t>
              </a:r>
              <a:r>
                <a:rPr lang="zh-CN" altLang="zh-CN" sz="1600" b="1" dirty="0">
                  <a:latin typeface="Microsoft YaHei UI" panose="020B0503020204020204" pitchFamily="34" charset="-122"/>
                  <a:ea typeface="Microsoft YaHei UI" panose="020B0503020204020204" pitchFamily="34" charset="-122"/>
                </a:rPr>
                <a:t>内容）</a:t>
              </a: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endParaRPr lang="en-HK" altLang="zh-CN" sz="1400" dirty="0" smtClean="0">
                <a:latin typeface="Microsoft YaHei UI" panose="020B0503020204020204" pitchFamily="34" charset="-122"/>
                <a:ea typeface="Microsoft YaHei UI" panose="020B0503020204020204" pitchFamily="34" charset="-122"/>
              </a:endParaRPr>
            </a:p>
            <a:p>
              <a:endParaRPr lang="en-HK" altLang="zh-CN" sz="1400" dirty="0">
                <a:latin typeface="Microsoft YaHei UI" panose="020B0503020204020204" pitchFamily="34" charset="-122"/>
                <a:ea typeface="Microsoft YaHei UI" panose="020B0503020204020204" pitchFamily="34" charset="-122"/>
              </a:endParaRPr>
            </a:p>
            <a:p>
              <a:r>
                <a:rPr lang="en-US" altLang="zh-CN" sz="1400" dirty="0">
                  <a:latin typeface="Microsoft YaHei UI" panose="020B0503020204020204" pitchFamily="34" charset="-122"/>
                  <a:ea typeface="Microsoft YaHei UI" panose="020B0503020204020204" pitchFamily="34" charset="-122"/>
                </a:rPr>
                <a:t>3D</a:t>
              </a:r>
              <a:r>
                <a:rPr lang="zh-CN" altLang="en-US" sz="1400" dirty="0">
                  <a:latin typeface="Microsoft YaHei UI" panose="020B0503020204020204" pitchFamily="34" charset="-122"/>
                  <a:ea typeface="Microsoft YaHei UI" panose="020B0503020204020204" pitchFamily="34" charset="-122"/>
                </a:rPr>
                <a:t>打印正在塑造制造业的未来。参与本次为期三天的深入</a:t>
              </a:r>
              <a:r>
                <a:rPr lang="zh-CN" altLang="en-US" sz="1400" dirty="0" smtClean="0">
                  <a:latin typeface="Microsoft YaHei UI" panose="020B0503020204020204" pitchFamily="34" charset="-122"/>
                  <a:ea typeface="Microsoft YaHei UI" panose="020B0503020204020204" pitchFamily="34" charset="-122"/>
                </a:rPr>
                <a:t>讨论：</a:t>
              </a:r>
              <a:endParaRPr lang="en-US" altLang="zh-CN" sz="1400" dirty="0" smtClean="0">
                <a:latin typeface="Microsoft YaHei UI" panose="020B0503020204020204" pitchFamily="34" charset="-122"/>
                <a:ea typeface="Microsoft YaHei UI" panose="020B0503020204020204" pitchFamily="34" charset="-122"/>
              </a:endParaRPr>
            </a:p>
            <a:p>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en-HK" altLang="zh-CN" sz="1400" dirty="0" smtClean="0">
                  <a:latin typeface="Microsoft YaHei UI" panose="020B0503020204020204" pitchFamily="34" charset="-122"/>
                  <a:ea typeface="Microsoft YaHei UI" panose="020B0503020204020204" pitchFamily="34" charset="-122"/>
                </a:rPr>
                <a:t>3D</a:t>
              </a:r>
              <a:r>
                <a:rPr lang="zh-CN" altLang="zh-CN" sz="1400" dirty="0">
                  <a:latin typeface="Microsoft YaHei UI" panose="020B0503020204020204" pitchFamily="34" charset="-122"/>
                  <a:ea typeface="Microsoft YaHei UI" panose="020B0503020204020204" pitchFamily="34" charset="-122"/>
                </a:rPr>
                <a:t>打印</a:t>
              </a:r>
              <a:r>
                <a:rPr lang="zh-CN" altLang="zh-CN" sz="1400" dirty="0" smtClean="0">
                  <a:latin typeface="Microsoft YaHei UI" panose="020B0503020204020204" pitchFamily="34" charset="-122"/>
                  <a:ea typeface="Microsoft YaHei UI" panose="020B0503020204020204" pitchFamily="34" charset="-122"/>
                </a:rPr>
                <a:t>技术</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材料</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生物打印</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打印工具</a:t>
              </a:r>
              <a:endParaRPr lang="en-US" altLang="zh-CN" sz="1400" dirty="0" smtClean="0">
                <a:latin typeface="Microsoft YaHei UI" panose="020B0503020204020204" pitchFamily="34" charset="-122"/>
                <a:ea typeface="Microsoft YaHei UI" panose="020B0503020204020204" pitchFamily="34" charset="-122"/>
              </a:endParaRPr>
            </a:p>
            <a:p>
              <a:pPr marL="285750" indent="-285750">
                <a:buFont typeface="Arial" panose="020B0604020202020204" pitchFamily="34" charset="0"/>
                <a:buChar char="•"/>
              </a:pPr>
              <a:r>
                <a:rPr lang="zh-CN" altLang="zh-CN" sz="1400" dirty="0" smtClean="0">
                  <a:latin typeface="Microsoft YaHei UI" panose="020B0503020204020204" pitchFamily="34" charset="-122"/>
                  <a:ea typeface="Microsoft YaHei UI" panose="020B0503020204020204" pitchFamily="34" charset="-122"/>
                </a:rPr>
                <a:t>其他</a:t>
              </a:r>
              <a:r>
                <a:rPr lang="zh-CN" altLang="zh-CN" sz="1400" dirty="0">
                  <a:latin typeface="Microsoft YaHei UI" panose="020B0503020204020204" pitchFamily="34" charset="-122"/>
                  <a:ea typeface="Microsoft YaHei UI" panose="020B0503020204020204" pitchFamily="34" charset="-122"/>
                </a:rPr>
                <a:t>热点内容</a:t>
              </a:r>
            </a:p>
            <a:p>
              <a:endParaRPr lang="zh-CN" altLang="en-US" sz="1400" dirty="0">
                <a:latin typeface="Microsoft YaHei UI" panose="020B0503020204020204" pitchFamily="34" charset="-122"/>
                <a:ea typeface="Microsoft YaHei UI" panose="020B0503020204020204" pitchFamily="34" charset="-122"/>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2036" y="2456003"/>
              <a:ext cx="5172075" cy="1571625"/>
            </a:xfrm>
            <a:prstGeom prst="rect">
              <a:avLst/>
            </a:prstGeom>
            <a:effectLst>
              <a:softEdge rad="25400"/>
            </a:effectLst>
          </p:spPr>
        </p:pic>
      </p:grpSp>
    </p:spTree>
    <p:extLst>
      <p:ext uri="{BB962C8B-B14F-4D97-AF65-F5344CB8AC3E}">
        <p14:creationId xmlns:p14="http://schemas.microsoft.com/office/powerpoint/2010/main" val="17929492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标题 1"/>
          <p:cNvSpPr>
            <a:spLocks noGrp="1"/>
          </p:cNvSpPr>
          <p:nvPr>
            <p:ph type="title"/>
          </p:nvPr>
        </p:nvSpPr>
        <p:spPr>
          <a:xfrm>
            <a:off x="3163270" y="202431"/>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9" name="标题 1"/>
          <p:cNvSpPr txBox="1">
            <a:spLocks/>
          </p:cNvSpPr>
          <p:nvPr/>
        </p:nvSpPr>
        <p:spPr>
          <a:xfrm>
            <a:off x="5066366" y="706302"/>
            <a:ext cx="1438343" cy="503871"/>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zh-CN" sz="3600" kern="1200">
                <a:solidFill>
                  <a:schemeClr val="bg1"/>
                </a:solidFill>
                <a:latin typeface="Microsoft YaHei UI" panose="020B0503020204020204" pitchFamily="34" charset="-122"/>
                <a:ea typeface="Microsoft YaHei UI" panose="020B0503020204020204" pitchFamily="34" charset="-122"/>
                <a:cs typeface="+mj-cs"/>
              </a:defRPr>
            </a:lvl1pPr>
          </a:lstStyle>
          <a:p>
            <a:pPr>
              <a:lnSpc>
                <a:spcPct val="150000"/>
              </a:lnSpc>
              <a:spcBef>
                <a:spcPct val="30000"/>
              </a:spcBef>
              <a:spcAft>
                <a:spcPts val="1200"/>
              </a:spcAft>
            </a:pPr>
            <a:r>
              <a:rPr lang="zh-CN" altLang="en-US" sz="1600" dirty="0" smtClean="0">
                <a:cs typeface="+mn-cs"/>
              </a:rPr>
              <a:t>行程内容</a:t>
            </a:r>
            <a:endParaRPr lang="zh-CN" altLang="zh-CN" sz="1600" dirty="0">
              <a:cs typeface="+mn-cs"/>
            </a:endParaRPr>
          </a:p>
        </p:txBody>
      </p:sp>
      <p:graphicFrame>
        <p:nvGraphicFramePr>
          <p:cNvPr id="3" name="表格 2"/>
          <p:cNvGraphicFramePr>
            <a:graphicFrameLocks noGrp="1"/>
          </p:cNvGraphicFramePr>
          <p:nvPr>
            <p:extLst>
              <p:ext uri="{D42A27DB-BD31-4B8C-83A1-F6EECF244321}">
                <p14:modId xmlns:p14="http://schemas.microsoft.com/office/powerpoint/2010/main" val="951266725"/>
              </p:ext>
            </p:extLst>
          </p:nvPr>
        </p:nvGraphicFramePr>
        <p:xfrm>
          <a:off x="123723" y="1378987"/>
          <a:ext cx="7835713" cy="4727959"/>
        </p:xfrm>
        <a:graphic>
          <a:graphicData uri="http://schemas.openxmlformats.org/drawingml/2006/table">
            <a:tbl>
              <a:tblPr firstRow="1" firstCol="1" lastCol="1" bandRow="1" bandCol="1">
                <a:tableStyleId>{17292A2E-F333-43FB-9621-5CBBE7FDCDCB}</a:tableStyleId>
              </a:tblPr>
              <a:tblGrid>
                <a:gridCol w="676377"/>
                <a:gridCol w="602673"/>
                <a:gridCol w="5330536"/>
                <a:gridCol w="571500"/>
                <a:gridCol w="654627"/>
              </a:tblGrid>
              <a:tr h="325122">
                <a:tc>
                  <a:txBody>
                    <a:bodyPr/>
                    <a:lstStyle/>
                    <a:p>
                      <a:pPr algn="l">
                        <a:lnSpc>
                          <a:spcPts val="1200"/>
                        </a:lnSpc>
                        <a:spcAft>
                          <a:spcPts val="0"/>
                        </a:spcAft>
                      </a:pPr>
                      <a:r>
                        <a:rPr lang="zh-CN" sz="1400" kern="100" dirty="0">
                          <a:effectLst/>
                        </a:rPr>
                        <a:t>时间</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200"/>
                        </a:lnSpc>
                        <a:spcAft>
                          <a:spcPts val="0"/>
                        </a:spcAft>
                      </a:pPr>
                      <a:r>
                        <a:rPr lang="zh-CN" sz="1400" kern="100" dirty="0">
                          <a:effectLst/>
                        </a:rPr>
                        <a:t>天数</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200"/>
                        </a:lnSpc>
                        <a:spcAft>
                          <a:spcPts val="0"/>
                        </a:spcAft>
                      </a:pPr>
                      <a:r>
                        <a:rPr lang="zh-CN" sz="1400" kern="100" dirty="0">
                          <a:effectLst/>
                        </a:rPr>
                        <a:t>行程内容</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200"/>
                        </a:lnSpc>
                        <a:spcAft>
                          <a:spcPts val="0"/>
                        </a:spcAft>
                      </a:pPr>
                      <a:r>
                        <a:rPr lang="zh-CN" sz="1400" kern="100" dirty="0">
                          <a:effectLst/>
                        </a:rPr>
                        <a:t>住宿</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200"/>
                        </a:lnSpc>
                        <a:spcAft>
                          <a:spcPts val="0"/>
                        </a:spcAft>
                      </a:pPr>
                      <a:r>
                        <a:rPr lang="zh-CN" altLang="en-US" sz="1400" kern="100" dirty="0" smtClean="0">
                          <a:effectLst/>
                        </a:rPr>
                        <a:t>餐饮</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2936" marR="62936" marT="0" marB="0" anchor="ctr"/>
                </a:tc>
              </a:tr>
              <a:tr h="301336">
                <a:tc>
                  <a:txBody>
                    <a:bodyPr/>
                    <a:lstStyle/>
                    <a:p>
                      <a:pPr algn="l">
                        <a:lnSpc>
                          <a:spcPts val="1200"/>
                        </a:lnSpc>
                        <a:spcAft>
                          <a:spcPts val="0"/>
                        </a:spcAft>
                      </a:pPr>
                      <a:r>
                        <a:rPr lang="en-US" altLang="zh-CN" sz="1000" kern="100" dirty="0" smtClean="0">
                          <a:effectLst/>
                          <a:latin typeface="微软雅黑" panose="020B0503020204020204" pitchFamily="34" charset="-122"/>
                          <a:ea typeface="微软雅黑" panose="020B0503020204020204" pitchFamily="34" charset="-122"/>
                        </a:rPr>
                        <a:t>2</a:t>
                      </a:r>
                      <a:r>
                        <a:rPr lang="zh-CN" sz="1000" kern="100" dirty="0" smtClean="0">
                          <a:effectLst/>
                          <a:latin typeface="微软雅黑" panose="020B0503020204020204" pitchFamily="34" charset="-122"/>
                          <a:ea typeface="微软雅黑" panose="020B0503020204020204" pitchFamily="34" charset="-122"/>
                        </a:rPr>
                        <a:t>月</a:t>
                      </a:r>
                      <a:r>
                        <a:rPr lang="en-US" altLang="zh-CN" sz="1000" kern="100" dirty="0" smtClean="0">
                          <a:effectLst/>
                          <a:latin typeface="微软雅黑" panose="020B0503020204020204" pitchFamily="34" charset="-122"/>
                          <a:ea typeface="微软雅黑" panose="020B0503020204020204" pitchFamily="34" charset="-122"/>
                        </a:rPr>
                        <a:t>2</a:t>
                      </a:r>
                      <a:r>
                        <a:rPr lang="zh-CN" sz="1000" kern="100" dirty="0" smtClean="0">
                          <a:effectLst/>
                          <a:latin typeface="微软雅黑" panose="020B0503020204020204" pitchFamily="34" charset="-122"/>
                          <a:ea typeface="微软雅黑" panose="020B0503020204020204" pitchFamily="34" charset="-122"/>
                        </a:rPr>
                        <a:t>日</a:t>
                      </a:r>
                      <a:endParaRPr lang="zh-CN" sz="1000" kern="100" dirty="0">
                        <a:effectLst/>
                        <a:latin typeface="微软雅黑" panose="020B0503020204020204" pitchFamily="34" charset="-122"/>
                        <a:ea typeface="微软雅黑" panose="020B0503020204020204" pitchFamily="34" charset="-122"/>
                      </a:endParaRPr>
                    </a:p>
                    <a:p>
                      <a:pPr algn="l">
                        <a:lnSpc>
                          <a:spcPts val="1200"/>
                        </a:lnSpc>
                        <a:spcAft>
                          <a:spcPts val="0"/>
                        </a:spcAft>
                      </a:pPr>
                      <a:r>
                        <a:rPr lang="en-US" sz="1000" kern="100" dirty="0">
                          <a:effectLst/>
                          <a:latin typeface="微软雅黑" panose="020B0503020204020204" pitchFamily="34" charset="-122"/>
                          <a:ea typeface="微软雅黑" panose="020B0503020204020204" pitchFamily="34" charset="-122"/>
                        </a:rPr>
                        <a:t> </a:t>
                      </a:r>
                      <a:endParaRPr lang="zh-CN" sz="1000" b="0" kern="100" dirty="0">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200"/>
                        </a:lnSpc>
                        <a:spcAft>
                          <a:spcPts val="0"/>
                        </a:spcAft>
                      </a:pPr>
                      <a:r>
                        <a:rPr lang="en-US" altLang="zh-CN" sz="1000" kern="100" dirty="0" smtClean="0">
                          <a:effectLst/>
                          <a:latin typeface="微软雅黑" panose="020B0503020204020204" pitchFamily="34" charset="-122"/>
                          <a:ea typeface="微软雅黑" panose="020B0503020204020204" pitchFamily="34" charset="-122"/>
                        </a:rPr>
                        <a:t> </a:t>
                      </a:r>
                      <a:r>
                        <a:rPr lang="zh-CN" sz="1000" kern="100" dirty="0" smtClean="0">
                          <a:effectLst/>
                          <a:latin typeface="微软雅黑" panose="020B0503020204020204" pitchFamily="34" charset="-122"/>
                          <a:ea typeface="微软雅黑" panose="020B0503020204020204" pitchFamily="34" charset="-122"/>
                        </a:rPr>
                        <a:t>第一天</a:t>
                      </a:r>
                      <a:endParaRPr lang="zh-CN" sz="1000" b="0" kern="100" dirty="0">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400"/>
                        </a:lnSpc>
                        <a:spcAft>
                          <a:spcPts val="0"/>
                        </a:spcAft>
                      </a:pPr>
                      <a:r>
                        <a:rPr lang="zh-CN" altLang="en-US" sz="1000" kern="100" dirty="0" smtClean="0">
                          <a:effectLst/>
                          <a:latin typeface="微软雅黑" panose="020B0503020204020204" pitchFamily="34" charset="-122"/>
                          <a:ea typeface="微软雅黑" panose="020B0503020204020204" pitchFamily="34" charset="-122"/>
                          <a:sym typeface="Wingdings" panose="05000000000000000000" pitchFamily="2" charset="2"/>
                        </a:rPr>
                        <a:t>乘坐国际航班，由上海直飞</a:t>
                      </a:r>
                      <a:r>
                        <a:rPr lang="zh-CN" altLang="en-US" sz="1000" kern="100" dirty="0" smtClean="0">
                          <a:effectLst/>
                          <a:latin typeface="微软雅黑" panose="020B0503020204020204" pitchFamily="34" charset="-122"/>
                          <a:ea typeface="微软雅黑" panose="020B0503020204020204" pitchFamily="34" charset="-122"/>
                        </a:rPr>
                        <a:t>美国安纳海姆</a:t>
                      </a:r>
                      <a:endParaRPr lang="zh-CN" sz="1000" kern="100" dirty="0">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spcAft>
                          <a:spcPts val="0"/>
                        </a:spcAft>
                      </a:pPr>
                      <a:r>
                        <a:rPr lang="zh-CN" altLang="en-US" sz="1000" b="0" kern="100" dirty="0" smtClean="0">
                          <a:effectLst/>
                          <a:latin typeface="微软雅黑" panose="020B0503020204020204" pitchFamily="34" charset="-122"/>
                          <a:ea typeface="微软雅黑" panose="020B0503020204020204" pitchFamily="34" charset="-122"/>
                        </a:rPr>
                        <a:t>希尔顿双床房</a:t>
                      </a:r>
                      <a:endParaRPr lang="zh-CN" sz="1000" b="0" kern="100" dirty="0">
                        <a:effectLst/>
                        <a:latin typeface="微软雅黑" panose="020B0503020204020204" pitchFamily="34" charset="-122"/>
                        <a:ea typeface="微软雅黑" panose="020B0503020204020204" pitchFamily="34" charset="-122"/>
                      </a:endParaRPr>
                    </a:p>
                  </a:txBody>
                  <a:tcPr marL="62936" marR="62936" marT="0" marB="0" anchor="ctr"/>
                </a:tc>
                <a:tc>
                  <a:txBody>
                    <a:bodyPr/>
                    <a:lstStyle/>
                    <a:p>
                      <a:pPr algn="l">
                        <a:lnSpc>
                          <a:spcPts val="1200"/>
                        </a:lnSpc>
                        <a:spcAft>
                          <a:spcPts val="0"/>
                        </a:spcAft>
                      </a:pPr>
                      <a:r>
                        <a:rPr lang="zh-CN" altLang="en-US" sz="1000" kern="100" dirty="0" smtClean="0">
                          <a:effectLst/>
                          <a:latin typeface="微软雅黑" panose="020B0503020204020204" pitchFamily="34" charset="-122"/>
                          <a:ea typeface="微软雅黑" panose="020B0503020204020204" pitchFamily="34" charset="-122"/>
                        </a:rPr>
                        <a:t>含机餐</a:t>
                      </a:r>
                      <a:endParaRPr lang="zh-CN" sz="1000" b="0" kern="100" dirty="0">
                        <a:effectLst/>
                        <a:latin typeface="微软雅黑" panose="020B0503020204020204" pitchFamily="34" charset="-122"/>
                        <a:ea typeface="微软雅黑" panose="020B0503020204020204" pitchFamily="34" charset="-122"/>
                      </a:endParaRPr>
                    </a:p>
                  </a:txBody>
                  <a:tcPr marL="62936" marR="62936" marT="0" marB="0" anchor="ctr"/>
                </a:tc>
              </a:tr>
              <a:tr h="693420">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3</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66675" algn="l" defTabSz="914400" rtl="0" eaLnBrk="1" fontAlgn="auto" latinLnBrk="0" hangingPunct="1">
                        <a:lnSpc>
                          <a:spcPts val="1200"/>
                        </a:lnSpc>
                        <a:spcBef>
                          <a:spcPts val="0"/>
                        </a:spcBef>
                        <a:spcAft>
                          <a:spcPts val="0"/>
                        </a:spcAft>
                        <a:buClrTx/>
                        <a:buSzTx/>
                        <a:buFontTx/>
                        <a:buNone/>
                        <a:tabLst/>
                        <a:defRPr/>
                      </a:pPr>
                      <a:r>
                        <a:rPr lang="zh-CN" altLang="zh-CN" sz="1000" kern="100" dirty="0" smtClean="0">
                          <a:effectLst/>
                          <a:latin typeface="微软雅黑" panose="020B0503020204020204" pitchFamily="34" charset="-122"/>
                          <a:ea typeface="微软雅黑" panose="020B0503020204020204" pitchFamily="34" charset="-122"/>
                        </a:rPr>
                        <a:t>第</a:t>
                      </a:r>
                      <a:r>
                        <a:rPr lang="zh-CN" altLang="en-US" sz="1000" kern="100" dirty="0" smtClean="0">
                          <a:effectLst/>
                          <a:latin typeface="微软雅黑" panose="020B0503020204020204" pitchFamily="34" charset="-122"/>
                          <a:ea typeface="微软雅黑" panose="020B0503020204020204" pitchFamily="34" charset="-122"/>
                        </a:rPr>
                        <a:t>二</a:t>
                      </a:r>
                      <a:r>
                        <a:rPr lang="zh-CN" altLang="zh-CN" sz="1000" kern="100" dirty="0" smtClean="0">
                          <a:effectLst/>
                          <a:latin typeface="微软雅黑" panose="020B0503020204020204" pitchFamily="34" charset="-122"/>
                          <a:ea typeface="微软雅黑" panose="020B0503020204020204" pitchFamily="34" charset="-122"/>
                        </a:rPr>
                        <a:t>天</a:t>
                      </a:r>
                      <a:endParaRPr lang="zh-CN" altLang="zh-CN" sz="1000" b="0" kern="100" dirty="0" smtClean="0">
                        <a:effectLst/>
                        <a:latin typeface="微软雅黑" panose="020B0503020204020204" pitchFamily="34" charset="-122"/>
                        <a:ea typeface="微软雅黑" panose="020B0503020204020204" pitchFamily="34" charset="-122"/>
                      </a:endParaRPr>
                    </a:p>
                    <a:p>
                      <a:pPr marL="0" indent="66675" algn="l" defTabSz="914400" rtl="0" eaLnBrk="1" latinLnBrk="0" hangingPunct="1">
                        <a:lnSpc>
                          <a:spcPts val="1200"/>
                        </a:lnSpc>
                        <a:spcAft>
                          <a:spcPts val="0"/>
                        </a:spcAft>
                      </a:pP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可选路线</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A</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：洛杉矶迪斯尼景区一日游 （包含门票费用）</a:t>
                      </a:r>
                    </a:p>
                    <a:p>
                      <a:pPr marL="0" marR="0" lvl="0" indent="0" algn="l" defTabSz="914400" rtl="0" eaLnBrk="1" fontAlgn="auto" latinLnBrk="0" hangingPunct="1">
                        <a:lnSpc>
                          <a:spcPts val="1200"/>
                        </a:lnSpc>
                        <a:spcBef>
                          <a:spcPts val="0"/>
                        </a:spcBef>
                        <a:spcAft>
                          <a:spcPts val="0"/>
                        </a:spcAft>
                        <a:buClrTx/>
                        <a:buSzTx/>
                        <a:buFontTx/>
                        <a:buNone/>
                        <a:tabLst/>
                        <a:defRPr/>
                      </a:pPr>
                      <a:endPar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可选路线</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B</a:t>
                      </a:r>
                      <a:r>
                        <a:rPr lang="zh-CN" altLang="en-US" sz="1000" b="0" kern="100" smtClean="0">
                          <a:solidFill>
                            <a:schemeClr val="tx1"/>
                          </a:solidFill>
                          <a:effectLst/>
                          <a:latin typeface="微软雅黑" panose="020B0503020204020204" pitchFamily="34" charset="-122"/>
                          <a:ea typeface="微软雅黑" panose="020B0503020204020204" pitchFamily="34" charset="-122"/>
                          <a:cs typeface="+mn-cs"/>
                        </a:rPr>
                        <a:t>：棕榈泉奥特莱斯一日游（包含用车费用）</a:t>
                      </a:r>
                      <a:endPar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effectLst/>
                          <a:latin typeface="微软雅黑" panose="020B0503020204020204" pitchFamily="34" charset="-122"/>
                          <a:ea typeface="微软雅黑" panose="020B0503020204020204" pitchFamily="34" charset="-122"/>
                        </a:rPr>
                        <a:t>希尔顿双床房</a:t>
                      </a:r>
                      <a:endParaRPr lang="zh-CN" altLang="zh-CN" sz="1000" b="0" kern="100" dirty="0" smtClean="0">
                        <a:effectLst/>
                        <a:latin typeface="微软雅黑" panose="020B0503020204020204" pitchFamily="34" charset="-122"/>
                        <a:ea typeface="微软雅黑" panose="020B0503020204020204" pitchFamily="34" charset="-122"/>
                      </a:endParaRPr>
                    </a:p>
                    <a:p>
                      <a:pPr marL="0" algn="l" defTabSz="914400" rtl="0" eaLnBrk="1" latinLnBrk="0" hangingPunct="1">
                        <a:lnSpc>
                          <a:spcPts val="1200"/>
                        </a:lnSpc>
                        <a:spcAft>
                          <a:spcPts val="0"/>
                        </a:spcAft>
                      </a:pP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含早</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r>
              <a:tr h="592281">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4</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sz="1000" b="0" kern="100" dirty="0">
                          <a:solidFill>
                            <a:schemeClr val="tx1"/>
                          </a:solidFill>
                          <a:effectLst/>
                          <a:latin typeface="微软雅黑" panose="020B0503020204020204" pitchFamily="34" charset="-122"/>
                          <a:ea typeface="微软雅黑" panose="020B0503020204020204" pitchFamily="34" charset="-122"/>
                          <a:cs typeface="+mn-cs"/>
                        </a:rPr>
                        <a:t>第三天</a:t>
                      </a: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参观星光大道</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途径比弗利山庄</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好莱坞环球影城</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洛杉矶唐人街（包含车导门票费用）</a:t>
                      </a: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ts val="1200"/>
                        </a:lnSpc>
                        <a:spcBef>
                          <a:spcPts val="0"/>
                        </a:spcBef>
                        <a:spcAft>
                          <a:spcPts val="0"/>
                        </a:spcAft>
                        <a:buClrTx/>
                        <a:buSzTx/>
                        <a:buFontTx/>
                        <a:buNone/>
                        <a:tabLst/>
                        <a:defRPr/>
                      </a:pP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effectLst/>
                          <a:latin typeface="微软雅黑" panose="020B0503020204020204" pitchFamily="34" charset="-122"/>
                          <a:ea typeface="微软雅黑" panose="020B0503020204020204" pitchFamily="34" charset="-122"/>
                        </a:rPr>
                        <a:t>希尔顿双床房</a:t>
                      </a:r>
                      <a:endParaRPr lang="zh-CN" altLang="zh-CN" sz="1000" b="0" kern="100" dirty="0" smtClean="0">
                        <a:effectLst/>
                        <a:latin typeface="微软雅黑" panose="020B0503020204020204" pitchFamily="34" charset="-122"/>
                        <a:ea typeface="微软雅黑" panose="020B0503020204020204" pitchFamily="34" charset="-122"/>
                      </a:endParaRPr>
                    </a:p>
                    <a:p>
                      <a:pPr marL="0" algn="l" defTabSz="914400" rtl="0" eaLnBrk="1" latinLnBrk="0" hangingPunct="1">
                        <a:lnSpc>
                          <a:spcPts val="1200"/>
                        </a:lnSpc>
                        <a:spcAft>
                          <a:spcPts val="0"/>
                        </a:spcAft>
                      </a:pP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含早</a:t>
                      </a:r>
                      <a:r>
                        <a:rPr lang="en-US" sz="1000" b="1" kern="100" dirty="0">
                          <a:solidFill>
                            <a:schemeClr val="tx1"/>
                          </a:solidFill>
                          <a:effectLst/>
                          <a:latin typeface="微软雅黑" panose="020B0503020204020204" pitchFamily="34" charset="-122"/>
                          <a:ea typeface="微软雅黑" panose="020B0503020204020204" pitchFamily="34" charset="-122"/>
                          <a:cs typeface="+mn-cs"/>
                        </a:rPr>
                        <a:t> </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r>
              <a:tr h="768928">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5</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en-US" sz="1000" b="1" kern="100" dirty="0">
                          <a:solidFill>
                            <a:schemeClr val="tx1"/>
                          </a:solidFill>
                          <a:effectLst/>
                          <a:latin typeface="微软雅黑" panose="020B0503020204020204" pitchFamily="34" charset="-122"/>
                          <a:ea typeface="微软雅黑" panose="020B0503020204020204" pitchFamily="34" charset="-122"/>
                          <a:cs typeface="+mn-cs"/>
                        </a:rPr>
                        <a:t> </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sz="1000" b="0" kern="100" dirty="0">
                          <a:solidFill>
                            <a:schemeClr val="tx1"/>
                          </a:solidFill>
                          <a:effectLst/>
                          <a:latin typeface="微软雅黑" panose="020B0503020204020204" pitchFamily="34" charset="-122"/>
                          <a:ea typeface="微软雅黑" panose="020B0503020204020204" pitchFamily="34" charset="-122"/>
                          <a:cs typeface="+mn-cs"/>
                        </a:rPr>
                        <a:t>第四天</a:t>
                      </a:r>
                    </a:p>
                  </a:txBody>
                  <a:tcPr marL="62936" marR="62936" marT="0" marB="0" anchor="ctr"/>
                </a:tc>
                <a:tc>
                  <a:txBody>
                    <a:bodyPr/>
                    <a:lstStyle/>
                    <a:p>
                      <a:pPr marL="0" algn="l" defTabSz="914400" rtl="0" eaLnBrk="1" latinLnBrk="0" hangingPunct="1">
                        <a:lnSpc>
                          <a:spcPts val="1200"/>
                        </a:lnSpc>
                        <a:spcAft>
                          <a:spcPts val="0"/>
                        </a:spcAft>
                      </a:pP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酒店</a:t>
                      </a:r>
                      <a:r>
                        <a:rPr lang="zh-CN" sz="1000" b="0" kern="100" dirty="0">
                          <a:solidFill>
                            <a:schemeClr val="tx1"/>
                          </a:solidFill>
                          <a:effectLst/>
                          <a:latin typeface="微软雅黑" panose="020B0503020204020204" pitchFamily="34" charset="-122"/>
                          <a:ea typeface="微软雅黑" panose="020B0503020204020204" pitchFamily="34" charset="-122"/>
                          <a:cs typeface="+mn-cs"/>
                        </a:rPr>
                        <a:t>早餐</a:t>
                      </a: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后</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集合</a:t>
                      </a: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前往安纳海姆</a:t>
                      </a: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会展中心</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，参观展会</a:t>
                      </a: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推荐行程</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a:t>
                      </a:r>
                      <a:r>
                        <a:rPr lang="en-US" altLang="zh-CN" sz="1000" b="0" kern="100" baseline="0" dirty="0" smtClean="0">
                          <a:solidFill>
                            <a:schemeClr val="tx1"/>
                          </a:solidFill>
                          <a:effectLst/>
                          <a:latin typeface="微软雅黑" panose="020B0503020204020204" pitchFamily="34" charset="-122"/>
                          <a:ea typeface="微软雅黑" panose="020B0503020204020204" pitchFamily="34" charset="-122"/>
                          <a:cs typeface="+mn-cs"/>
                        </a:rPr>
                        <a:t> </a:t>
                      </a:r>
                      <a:r>
                        <a:rPr lang="zh-CN" altLang="en-US" sz="1000" b="0" kern="100" baseline="0" dirty="0" smtClean="0">
                          <a:solidFill>
                            <a:schemeClr val="tx1"/>
                          </a:solidFill>
                          <a:effectLst/>
                          <a:latin typeface="微软雅黑" panose="020B0503020204020204" pitchFamily="34" charset="-122"/>
                          <a:ea typeface="微软雅黑" panose="020B0503020204020204" pitchFamily="34" charset="-122"/>
                          <a:cs typeface="+mn-cs"/>
                        </a:rPr>
                        <a:t>参加由</a:t>
                      </a:r>
                      <a:r>
                        <a:rPr lang="en-US" altLang="zh-CN" sz="1000" b="0" kern="100" baseline="0" dirty="0" smtClean="0">
                          <a:solidFill>
                            <a:schemeClr val="tx1"/>
                          </a:solidFill>
                          <a:effectLst/>
                          <a:latin typeface="微软雅黑" panose="020B0503020204020204" pitchFamily="34" charset="-122"/>
                          <a:ea typeface="微软雅黑" panose="020B0503020204020204" pitchFamily="34" charset="-122"/>
                          <a:cs typeface="+mn-cs"/>
                        </a:rPr>
                        <a:t>MDM West</a:t>
                      </a:r>
                      <a:r>
                        <a:rPr lang="zh-CN" altLang="en-US" sz="1000" b="0" kern="100" baseline="0" dirty="0" smtClean="0">
                          <a:solidFill>
                            <a:schemeClr val="tx1"/>
                          </a:solidFill>
                          <a:effectLst/>
                          <a:latin typeface="微软雅黑" panose="020B0503020204020204" pitchFamily="34" charset="-122"/>
                          <a:ea typeface="微软雅黑" panose="020B0503020204020204" pitchFamily="34" charset="-122"/>
                          <a:cs typeface="+mn-cs"/>
                        </a:rPr>
                        <a:t>主办方组织的</a:t>
                      </a:r>
                      <a:r>
                        <a:rPr lang="zh-CN" altLang="en-US" sz="1000" b="0" kern="100" baseline="0" dirty="0" smtClean="0">
                          <a:solidFill>
                            <a:schemeClr val="tx1"/>
                          </a:solidFill>
                          <a:effectLst/>
                          <a:latin typeface="微软雅黑" panose="020B0503020204020204" pitchFamily="34" charset="-122"/>
                          <a:ea typeface="微软雅黑" panose="020B0503020204020204" pitchFamily="34" charset="-122"/>
                          <a:cs typeface="+mn-cs"/>
                        </a:rPr>
                        <a:t>参观导览团了解展会亮点；参与商务配对高效对接意向展商及合作伙伴</a:t>
                      </a:r>
                      <a:r>
                        <a:rPr lang="en-US" altLang="zh-CN" sz="1000" b="0" kern="100" baseline="0" dirty="0" smtClean="0">
                          <a:solidFill>
                            <a:schemeClr val="tx1"/>
                          </a:solidFill>
                          <a:effectLst/>
                          <a:latin typeface="微软雅黑" panose="020B0503020204020204" pitchFamily="34" charset="-122"/>
                          <a:ea typeface="微软雅黑" panose="020B0503020204020204" pitchFamily="34" charset="-122"/>
                          <a:cs typeface="+mn-cs"/>
                        </a:rPr>
                        <a:t>         </a:t>
                      </a:r>
                      <a:r>
                        <a:rPr lang="zh-CN" altLang="en-US" sz="1000" b="0" kern="100" baseline="0" dirty="0" smtClean="0">
                          <a:solidFill>
                            <a:schemeClr val="tx1"/>
                          </a:solidFill>
                          <a:effectLst/>
                          <a:latin typeface="微软雅黑" panose="020B0503020204020204" pitchFamily="34" charset="-122"/>
                          <a:ea typeface="微软雅黑" panose="020B0503020204020204" pitchFamily="34" charset="-122"/>
                          <a:cs typeface="+mn-cs"/>
                        </a:rPr>
                        <a:t> </a:t>
                      </a:r>
                      <a:r>
                        <a:rPr lang="zh-CN" altLang="en-US" sz="1000" b="0" kern="100" baseline="0" dirty="0" smtClean="0">
                          <a:solidFill>
                            <a:schemeClr val="tx1"/>
                          </a:solidFill>
                          <a:effectLst/>
                          <a:latin typeface="微软雅黑" panose="020B0503020204020204" pitchFamily="34" charset="-122"/>
                          <a:ea typeface="微软雅黑" panose="020B0503020204020204" pitchFamily="34" charset="-122"/>
                          <a:cs typeface="+mn-cs"/>
                          <a:hlinkClick r:id="rId2"/>
                        </a:rPr>
                        <a:t>提前获悉展商名单</a:t>
                      </a: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effectLst/>
                          <a:latin typeface="微软雅黑" panose="020B0503020204020204" pitchFamily="34" charset="-122"/>
                          <a:ea typeface="微软雅黑" panose="020B0503020204020204" pitchFamily="34" charset="-122"/>
                        </a:rPr>
                        <a:t>希尔顿双床房</a:t>
                      </a:r>
                      <a:endParaRPr lang="zh-CN" altLang="zh-CN" sz="1000" b="0" kern="100" dirty="0" smtClean="0">
                        <a:effectLst/>
                        <a:latin typeface="微软雅黑" panose="020B0503020204020204" pitchFamily="34" charset="-122"/>
                        <a:ea typeface="微软雅黑" panose="020B0503020204020204" pitchFamily="34" charset="-122"/>
                      </a:endParaRPr>
                    </a:p>
                    <a:p>
                      <a:pPr marL="0" algn="l" defTabSz="914400" rtl="0" eaLnBrk="1" latinLnBrk="0" hangingPunct="1">
                        <a:lnSpc>
                          <a:spcPts val="1200"/>
                        </a:lnSpc>
                        <a:spcAft>
                          <a:spcPts val="0"/>
                        </a:spcAft>
                      </a:pP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含早</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r>
              <a:tr h="567343">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6</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sz="1000" b="0" kern="100" dirty="0">
                          <a:solidFill>
                            <a:schemeClr val="tx1"/>
                          </a:solidFill>
                          <a:effectLst/>
                          <a:latin typeface="微软雅黑" panose="020B0503020204020204" pitchFamily="34" charset="-122"/>
                          <a:ea typeface="微软雅黑" panose="020B0503020204020204" pitchFamily="34" charset="-122"/>
                          <a:cs typeface="+mn-cs"/>
                        </a:rPr>
                        <a:t>第五天</a:t>
                      </a:r>
                    </a:p>
                  </a:txBody>
                  <a:tcPr marL="62936" marR="62936" marT="0" marB="0" anchor="ctr"/>
                </a:tc>
                <a:tc>
                  <a:txBody>
                    <a:bodyPr/>
                    <a:lstStyle/>
                    <a:p>
                      <a:pPr marL="0" algn="l" defTabSz="914400" rtl="0" eaLnBrk="1" latinLnBrk="0" hangingPunct="1">
                        <a:lnSpc>
                          <a:spcPts val="1200"/>
                        </a:lnSpc>
                        <a:spcAft>
                          <a:spcPts val="0"/>
                        </a:spcAft>
                      </a:pPr>
                      <a:r>
                        <a:rPr lang="zh-CN"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酒店早餐后</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集合，前往安纳海姆会展中心，参观展会</a:t>
                      </a: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推荐行程：</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MD&amp;M</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展会商贸洽谈；参与展会同期会议了解下一代医疗器械法规及技术趋势</a:t>
                      </a: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hlinkClick r:id="rId3"/>
                        </a:rPr>
                        <a:t>提前获悉会议安排</a:t>
                      </a:r>
                      <a:endParaRPr lang="zh-CN" alt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effectLst/>
                          <a:latin typeface="微软雅黑" panose="020B0503020204020204" pitchFamily="34" charset="-122"/>
                          <a:ea typeface="微软雅黑" panose="020B0503020204020204" pitchFamily="34" charset="-122"/>
                        </a:rPr>
                        <a:t>希尔顿双床房</a:t>
                      </a:r>
                      <a:endParaRPr lang="zh-CN" altLang="zh-CN" sz="1000" b="0" kern="100" dirty="0" smtClean="0">
                        <a:effectLst/>
                        <a:latin typeface="微软雅黑" panose="020B0503020204020204" pitchFamily="34" charset="-122"/>
                        <a:ea typeface="微软雅黑" panose="020B0503020204020204" pitchFamily="34" charset="-122"/>
                      </a:endParaRPr>
                    </a:p>
                    <a:p>
                      <a:pPr marL="0" algn="l" defTabSz="914400" rtl="0" eaLnBrk="1" latinLnBrk="0" hangingPunct="1">
                        <a:lnSpc>
                          <a:spcPts val="1200"/>
                        </a:lnSpc>
                        <a:spcAft>
                          <a:spcPts val="0"/>
                        </a:spcAft>
                      </a:pP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含早</a:t>
                      </a:r>
                      <a:endParaRPr lang="zh-CN" alt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r>
              <a:tr h="561109">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7</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en-US" sz="1000" b="1" kern="100" dirty="0">
                          <a:solidFill>
                            <a:schemeClr val="tx1"/>
                          </a:solidFill>
                          <a:effectLst/>
                          <a:latin typeface="微软雅黑" panose="020B0503020204020204" pitchFamily="34" charset="-122"/>
                          <a:ea typeface="微软雅黑" panose="020B0503020204020204" pitchFamily="34" charset="-122"/>
                          <a:cs typeface="+mn-cs"/>
                        </a:rPr>
                        <a:t> </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sz="1000" b="0" kern="100" dirty="0">
                          <a:solidFill>
                            <a:schemeClr val="tx1"/>
                          </a:solidFill>
                          <a:effectLst/>
                          <a:latin typeface="微软雅黑" panose="020B0503020204020204" pitchFamily="34" charset="-122"/>
                          <a:ea typeface="微软雅黑" panose="020B0503020204020204" pitchFamily="34" charset="-122"/>
                          <a:cs typeface="+mn-cs"/>
                        </a:rPr>
                        <a:t>第六天</a:t>
                      </a:r>
                    </a:p>
                  </a:txBody>
                  <a:tcPr marL="62936" marR="62936" marT="0" marB="0" anchor="ctr"/>
                </a:tc>
                <a:tc>
                  <a:txBody>
                    <a:bodyPr/>
                    <a:lstStyle/>
                    <a:p>
                      <a:pPr marL="0" algn="l" defTabSz="914400" rtl="0" eaLnBrk="1" latinLnBrk="0" hangingPunct="1">
                        <a:lnSpc>
                          <a:spcPts val="1200"/>
                        </a:lnSpc>
                        <a:spcAft>
                          <a:spcPts val="0"/>
                        </a:spcAft>
                      </a:pPr>
                      <a:r>
                        <a:rPr lang="zh-CN"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酒店早餐后</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集合，前往安纳海姆会展中心，参观展会</a:t>
                      </a: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推荐行程：</a:t>
                      </a:r>
                      <a:r>
                        <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rPr>
                        <a:t>MD&amp;M</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同期四场展会参观及商贸洽谈；参与展会同期会议了解下一代医疗器械法规及技术趋势</a:t>
                      </a:r>
                      <a:endParaRPr lang="en-US" altLang="zh-CN" sz="1000" b="0" kern="100" dirty="0" smtClean="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hlinkClick r:id="rId3"/>
                        </a:rPr>
                        <a:t>提前获悉会议安排</a:t>
                      </a:r>
                      <a:endParaRPr lang="zh-CN" alt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effectLst/>
                          <a:latin typeface="微软雅黑" panose="020B0503020204020204" pitchFamily="34" charset="-122"/>
                          <a:ea typeface="微软雅黑" panose="020B0503020204020204" pitchFamily="34" charset="-122"/>
                        </a:rPr>
                        <a:t>希尔顿双床房</a:t>
                      </a:r>
                      <a:endParaRPr lang="zh-CN" altLang="zh-CN" sz="1000" b="0" kern="100" dirty="0" smtClean="0">
                        <a:effectLst/>
                        <a:latin typeface="微软雅黑" panose="020B0503020204020204" pitchFamily="34" charset="-122"/>
                        <a:ea typeface="微软雅黑" panose="020B0503020204020204" pitchFamily="34" charset="-122"/>
                      </a:endParaRPr>
                    </a:p>
                    <a:p>
                      <a:pPr marL="0" algn="l" defTabSz="914400" rtl="0" eaLnBrk="1" latinLnBrk="0" hangingPunct="1">
                        <a:lnSpc>
                          <a:spcPts val="1200"/>
                        </a:lnSpc>
                        <a:spcAft>
                          <a:spcPts val="0"/>
                        </a:spcAft>
                      </a:pP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含早</a:t>
                      </a:r>
                      <a:endParaRPr lang="zh-CN" alt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r>
              <a:tr h="347244">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8</a:t>
                      </a:r>
                      <a:r>
                        <a:rPr lang="zh-CN"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p>
                      <a:pPr marL="0" algn="l" defTabSz="914400" rtl="0" eaLnBrk="1" latinLnBrk="0" hangingPunct="1">
                        <a:lnSpc>
                          <a:spcPts val="1200"/>
                        </a:lnSpc>
                        <a:spcAft>
                          <a:spcPts val="0"/>
                        </a:spcAft>
                      </a:pPr>
                      <a:r>
                        <a:rPr lang="en-US" sz="1000" b="1" kern="100" dirty="0">
                          <a:solidFill>
                            <a:schemeClr val="tx1"/>
                          </a:solidFill>
                          <a:effectLst/>
                          <a:latin typeface="微软雅黑" panose="020B0503020204020204" pitchFamily="34" charset="-122"/>
                          <a:ea typeface="微软雅黑" panose="020B0503020204020204" pitchFamily="34" charset="-122"/>
                          <a:cs typeface="+mn-cs"/>
                        </a:rPr>
                        <a:t> </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第</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七</a:t>
                      </a: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天</a:t>
                      </a: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早餐</a:t>
                      </a:r>
                      <a:r>
                        <a:rPr lang="zh-CN" sz="1000" b="0" kern="100" dirty="0">
                          <a:solidFill>
                            <a:schemeClr val="tx1"/>
                          </a:solidFill>
                          <a:effectLst/>
                          <a:latin typeface="微软雅黑" panose="020B0503020204020204" pitchFamily="34" charset="-122"/>
                          <a:ea typeface="微软雅黑" panose="020B0503020204020204" pitchFamily="34" charset="-122"/>
                          <a:cs typeface="+mn-cs"/>
                        </a:rPr>
                        <a:t>后乘车前往机场</a:t>
                      </a:r>
                      <a:r>
                        <a:rPr lang="zh-CN" sz="1000" b="0" kern="100" dirty="0" smtClean="0">
                          <a:solidFill>
                            <a:schemeClr val="tx1"/>
                          </a:solidFill>
                          <a:effectLst/>
                          <a:latin typeface="微软雅黑" panose="020B0503020204020204" pitchFamily="34" charset="-122"/>
                          <a:ea typeface="微软雅黑" panose="020B0503020204020204" pitchFamily="34" charset="-122"/>
                          <a:cs typeface="+mn-cs"/>
                        </a:rPr>
                        <a:t>，</a:t>
                      </a: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安纳海姆直飞上海，结束愉快的美国之行</a:t>
                      </a: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en-US" sz="1000" b="0" kern="100" dirty="0">
                          <a:solidFill>
                            <a:schemeClr val="tx1"/>
                          </a:solidFill>
                          <a:effectLst/>
                          <a:latin typeface="微软雅黑" panose="020B0503020204020204" pitchFamily="34" charset="-122"/>
                          <a:ea typeface="微软雅黑" panose="020B0503020204020204" pitchFamily="34" charset="-122"/>
                          <a:cs typeface="+mn-cs"/>
                        </a:rPr>
                        <a:t> </a:t>
                      </a:r>
                      <a:r>
                        <a:rPr lang="en-US" sz="1000" b="0" kern="100" dirty="0" smtClean="0">
                          <a:solidFill>
                            <a:schemeClr val="tx1"/>
                          </a:solidFill>
                          <a:effectLst/>
                          <a:latin typeface="微软雅黑" panose="020B0503020204020204" pitchFamily="34" charset="-122"/>
                          <a:ea typeface="微软雅黑" panose="020B0503020204020204" pitchFamily="34" charset="-122"/>
                          <a:cs typeface="+mn-cs"/>
                        </a:rPr>
                        <a:t>NA</a:t>
                      </a: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含早</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r>
              <a:tr h="324564">
                <a:tc>
                  <a:txBody>
                    <a:bodyPr/>
                    <a:lstStyle/>
                    <a:p>
                      <a:pPr marL="0" algn="l" defTabSz="914400" rtl="0" eaLnBrk="1" latinLnBrk="0" hangingPunct="1">
                        <a:lnSpc>
                          <a:spcPts val="1200"/>
                        </a:lnSpc>
                        <a:spcAft>
                          <a:spcPts val="0"/>
                        </a:spcAft>
                      </a:pP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2</a:t>
                      </a: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月</a:t>
                      </a:r>
                      <a:r>
                        <a:rPr lang="en-US" altLang="zh-CN" sz="1000" b="1" kern="100" dirty="0" smtClean="0">
                          <a:solidFill>
                            <a:schemeClr val="tx1"/>
                          </a:solidFill>
                          <a:effectLst/>
                          <a:latin typeface="微软雅黑" panose="020B0503020204020204" pitchFamily="34" charset="-122"/>
                          <a:ea typeface="微软雅黑" panose="020B0503020204020204" pitchFamily="34" charset="-122"/>
                          <a:cs typeface="+mn-cs"/>
                        </a:rPr>
                        <a:t>9</a:t>
                      </a: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日</a:t>
                      </a:r>
                      <a:endParaRPr lang="zh-CN" sz="1000" b="1"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algn="l" defTabSz="914400" rtl="0" eaLnBrk="1" latinLnBrk="0" hangingPunct="1">
                        <a:lnSpc>
                          <a:spcPts val="1200"/>
                        </a:lnSpc>
                        <a:spcAft>
                          <a:spcPts val="0"/>
                        </a:spcAft>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第八天</a:t>
                      </a:r>
                      <a:endParaRPr lang="zh-CN"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zh-CN" altLang="en-US" sz="1000" b="0" kern="100" dirty="0" smtClean="0">
                          <a:solidFill>
                            <a:schemeClr val="tx1"/>
                          </a:solidFill>
                          <a:effectLst/>
                          <a:latin typeface="微软雅黑" panose="020B0503020204020204" pitchFamily="34" charset="-122"/>
                          <a:ea typeface="微软雅黑" panose="020B0503020204020204" pitchFamily="34" charset="-122"/>
                          <a:cs typeface="+mn-cs"/>
                        </a:rPr>
                        <a:t>飞机抵达上海</a:t>
                      </a:r>
                      <a:endParaRPr lang="zh-CN" altLang="en-US" sz="10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2936" marR="62936" marT="0" marB="0" anchor="ctr"/>
                </a:tc>
                <a:tc>
                  <a:txBody>
                    <a:bodyPr/>
                    <a:lstStyle/>
                    <a:p>
                      <a:endParaRPr lang="zh-CN" altLang="en-US" sz="1000" dirty="0">
                        <a:latin typeface="微软雅黑" panose="020B0503020204020204" pitchFamily="34" charset="-122"/>
                        <a:ea typeface="微软雅黑" panose="020B0503020204020204" pitchFamily="34" charset="-122"/>
                      </a:endParaRPr>
                    </a:p>
                  </a:txBody>
                  <a:tcPr marL="62936" marR="62936"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b="1" kern="100" dirty="0" smtClean="0">
                          <a:solidFill>
                            <a:schemeClr val="tx1"/>
                          </a:solidFill>
                          <a:effectLst/>
                          <a:latin typeface="微软雅黑" panose="020B0503020204020204" pitchFamily="34" charset="-122"/>
                          <a:ea typeface="微软雅黑" panose="020B0503020204020204" pitchFamily="34" charset="-122"/>
                          <a:cs typeface="+mn-cs"/>
                        </a:rPr>
                        <a:t>含机餐</a:t>
                      </a:r>
                      <a:endParaRPr lang="zh-CN" altLang="zh-CN" sz="1000" b="1" kern="100" dirty="0" smtClean="0">
                        <a:solidFill>
                          <a:schemeClr val="tx1"/>
                        </a:solidFill>
                        <a:effectLst/>
                        <a:latin typeface="微软雅黑" panose="020B0503020204020204" pitchFamily="34" charset="-122"/>
                        <a:ea typeface="微软雅黑" panose="020B0503020204020204" pitchFamily="34" charset="-122"/>
                        <a:cs typeface="+mn-cs"/>
                      </a:endParaRPr>
                    </a:p>
                    <a:p>
                      <a:endParaRPr lang="zh-CN" altLang="en-US" sz="1000" dirty="0">
                        <a:latin typeface="微软雅黑" panose="020B0503020204020204" pitchFamily="34" charset="-122"/>
                        <a:ea typeface="微软雅黑" panose="020B0503020204020204" pitchFamily="34" charset="-122"/>
                      </a:endParaRPr>
                    </a:p>
                  </a:txBody>
                  <a:tcPr marL="62936" marR="62936" marT="0" marB="0" anchor="ctr"/>
                </a:tc>
              </a:tr>
            </a:tbl>
          </a:graphicData>
        </a:graphic>
      </p:graphicFrame>
      <p:sp>
        <p:nvSpPr>
          <p:cNvPr id="4" name="矩形 3"/>
          <p:cNvSpPr/>
          <p:nvPr/>
        </p:nvSpPr>
        <p:spPr>
          <a:xfrm>
            <a:off x="8115300" y="1248369"/>
            <a:ext cx="4076700" cy="5478423"/>
          </a:xfrm>
          <a:prstGeom prst="rect">
            <a:avLst/>
          </a:prstGeom>
        </p:spPr>
        <p:txBody>
          <a:bodyPr wrap="square">
            <a:spAutoFit/>
          </a:bodyPr>
          <a:lstStyle/>
          <a:p>
            <a:pPr algn="just">
              <a:lnSpc>
                <a:spcPts val="1500"/>
              </a:lnSpc>
              <a:spcAft>
                <a:spcPts val="0"/>
              </a:spcAft>
            </a:pPr>
            <a:r>
              <a:rPr lang="zh-CN" altLang="en-US" sz="1000" b="1"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行程</a:t>
            </a:r>
            <a:r>
              <a:rPr lang="zh-CN" altLang="en-US"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费用：人民币</a:t>
            </a:r>
            <a:r>
              <a:rPr lang="en-US" altLang="zh-CN"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26,000</a:t>
            </a:r>
            <a:r>
              <a:rPr lang="zh-CN" altLang="zh-CN"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元</a:t>
            </a:r>
            <a:r>
              <a:rPr lang="en-US" altLang="zh-CN"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zh-CN" altLang="zh-CN"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人</a:t>
            </a:r>
            <a:r>
              <a:rPr lang="en-US" altLang="zh-CN" sz="1000" b="1"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 </a:t>
            </a:r>
            <a:r>
              <a:rPr lang="zh-CN" altLang="en-US"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endParaRPr lang="en-US" altLang="zh-CN" sz="1000" b="1"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algn="just">
              <a:lnSpc>
                <a:spcPts val="1500"/>
              </a:lnSpc>
              <a:spcAft>
                <a:spcPts val="0"/>
              </a:spcAft>
            </a:pPr>
            <a:r>
              <a:rPr lang="zh-CN" altLang="en-US"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优惠</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条款：</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1. </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两人</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95</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折。</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2. 11</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月</a:t>
            </a:r>
            <a:r>
              <a:rPr lang="en-US" altLang="zh-CN" sz="1000" kern="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30</a:t>
            </a:r>
            <a:r>
              <a:rPr lang="zh-CN" altLang="en-US" sz="1000" kern="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日</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之前报名，</a:t>
            </a:r>
            <a:r>
              <a:rPr lang="zh-CN" altLang="en-US"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享受</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早期优惠价格</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24</a:t>
            </a:r>
            <a:r>
              <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700</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元</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人。优惠不累加。</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3. </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以上费用均包含</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6%</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增值税。</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algn="just">
              <a:lnSpc>
                <a:spcPts val="1500"/>
              </a:lnSpc>
              <a:spcAft>
                <a:spcPts val="0"/>
              </a:spcAft>
            </a:pP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algn="just">
              <a:lnSpc>
                <a:spcPts val="1500"/>
              </a:lnSpc>
              <a:spcAft>
                <a:spcPts val="0"/>
              </a:spcAft>
            </a:pP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行程</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报价包含：</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行程</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内</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洛杉矶安纳海姆希尔顿</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酒店</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或同级别酒店六</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晚</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双床房住宿，单房需补差价</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marL="342900" lvl="0" indent="-342900" algn="just">
              <a:lnSpc>
                <a:spcPts val="1500"/>
              </a:lnSpc>
              <a:spcAft>
                <a:spcPts val="0"/>
              </a:spcAft>
              <a:buFont typeface="+mj-lt"/>
              <a:buAutoNum type="arabicPeriod"/>
            </a:pP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行程内</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上海至安纳海姆直飞往返经济舱机票</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行程</a:t>
            </a:r>
            <a:r>
              <a:rPr lang="zh-CN" altLang="en-US"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内不含组团餐食，仅含酒店早餐与飞机</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餐</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marL="342900" lvl="0" indent="-342900" algn="just">
              <a:lnSpc>
                <a:spcPts val="1500"/>
              </a:lnSpc>
              <a:spcAft>
                <a:spcPts val="0"/>
              </a:spcAft>
              <a:buFont typeface="+mj-lt"/>
              <a:buAutoNum type="arabicPeriod"/>
            </a:pP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全程</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中文导游服务，含司机导游小费</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每人每天一瓶</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矿泉水</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marL="342900" indent="-342900" algn="just">
              <a:lnSpc>
                <a:spcPts val="1500"/>
              </a:lnSpc>
              <a:buFont typeface="+mj-lt"/>
              <a:buAutoNum type="arabicPeriod"/>
            </a:pPr>
            <a:r>
              <a:rPr lang="zh-CN" altLang="en-US"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标准行程</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内的用车及门票费用，如环球影城及迪斯尼乐园</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除商务团标准行程。</a:t>
            </a: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2</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月</a:t>
            </a: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5</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日</a:t>
            </a: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-7</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日，配备一辆专车供交通使用（当地时间</a:t>
            </a: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16:00-20:00</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），具体行程需经半数以上团员确认</a:t>
            </a:r>
            <a:endPar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2019</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年</a:t>
            </a:r>
            <a:r>
              <a:rPr lang="en-US" altLang="zh-CN" sz="1000" kern="100" dirty="0" err="1"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Medtec</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中国展现场付费会议套票</a:t>
            </a:r>
            <a:endPar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en-US" altLang="zh-CN" sz="1000" kern="100" dirty="0" err="1"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Medtec</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爱心特制长途差旅旅行套装，包括旅行枕，国际转换插座，防噪音耳塞，眼罩等</a:t>
            </a:r>
            <a:endPar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MD&amp;M West</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展会的</a:t>
            </a:r>
            <a:r>
              <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VIP</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商务对接服务，提前邀约意向合作伙伴</a:t>
            </a:r>
            <a:endParaRPr lang="en-US" altLang="zh-CN"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lvl="0" algn="just">
              <a:lnSpc>
                <a:spcPts val="1500"/>
              </a:lnSpc>
              <a:spcAft>
                <a:spcPts val="0"/>
              </a:spcAft>
            </a:pP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gn="just">
              <a:lnSpc>
                <a:spcPts val="1500"/>
              </a:lnSpc>
              <a:spcAft>
                <a:spcPts val="0"/>
              </a:spcAft>
            </a:pPr>
            <a:r>
              <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 </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行程</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报价不含：</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美国签证费</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市场价约为</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人民币</a:t>
            </a:r>
            <a:r>
              <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1500</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每人</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客户自行办理</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单房差</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6</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000</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人民币</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zh-CN" altLang="en-US"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人</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marL="342900" lvl="0" indent="-342900" algn="just">
              <a:lnSpc>
                <a:spcPts val="1500"/>
              </a:lnSpc>
              <a:spcAft>
                <a:spcPts val="0"/>
              </a:spcAft>
              <a:buFont typeface="+mj-lt"/>
              <a:buAutoNum type="arabicPeriod"/>
            </a:pP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前台</a:t>
            </a:r>
            <a:r>
              <a:rPr lang="zh-CN" altLang="en-US"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需支付的加</a:t>
            </a:r>
            <a:r>
              <a:rPr lang="zh-CN" altLang="en-US" sz="1000" kern="1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州酒店税</a:t>
            </a:r>
            <a:r>
              <a:rPr lang="zh-CN" altLang="en-US"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费</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marL="342900" lvl="0" indent="-342900" algn="just">
              <a:lnSpc>
                <a:spcPts val="1500"/>
              </a:lnSpc>
              <a:spcAft>
                <a:spcPts val="0"/>
              </a:spcAft>
              <a:buFont typeface="+mj-lt"/>
              <a:buAutoNum type="arabicPeriod"/>
            </a:pP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团员个人行程产生的任何费用</a:t>
            </a:r>
            <a:endPar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marL="342900" lvl="0" indent="-342900" algn="just">
              <a:lnSpc>
                <a:spcPts val="1500"/>
              </a:lnSpc>
              <a:spcAft>
                <a:spcPts val="0"/>
              </a:spcAft>
              <a:buFont typeface="+mj-lt"/>
              <a:buAutoNum type="arabicPeriod"/>
            </a:pP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团组</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用</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车</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每天不超过</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10</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小时，若超出，需支付</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超时</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费</a:t>
            </a:r>
            <a:r>
              <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150</a:t>
            </a:r>
            <a:r>
              <a:rPr lang="zh-CN"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美元</a:t>
            </a:r>
            <a:r>
              <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a:t>
            </a:r>
            <a:r>
              <a:rPr lang="zh-CN"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rPr>
              <a:t>小时</a:t>
            </a:r>
            <a:endParaRPr lang="en-US" altLang="zh-CN" sz="1000" kern="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PUA"/>
            </a:endParaRPr>
          </a:p>
          <a:p>
            <a:pPr marL="342900" lvl="0" indent="-342900" algn="just">
              <a:lnSpc>
                <a:spcPts val="1500"/>
              </a:lnSpc>
              <a:spcAft>
                <a:spcPts val="0"/>
              </a:spcAft>
              <a:buFont typeface="+mj-lt"/>
              <a:buAutoNum type="arabicPeriod"/>
            </a:pP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不包含</a:t>
            </a:r>
            <a:r>
              <a:rPr lang="en-US" altLang="zh-CN"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MD&amp;M West</a:t>
            </a:r>
            <a:r>
              <a:rPr lang="zh-CN" altLang="en-US" sz="1000" kern="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现场研讨会门票</a:t>
            </a:r>
            <a:endParaRPr lang="zh-CN" altLang="zh-CN" sz="1000" kern="1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Tree>
    <p:extLst>
      <p:ext uri="{BB962C8B-B14F-4D97-AF65-F5344CB8AC3E}">
        <p14:creationId xmlns:p14="http://schemas.microsoft.com/office/powerpoint/2010/main" val="626860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sp>
        <p:nvSpPr>
          <p:cNvPr id="11" name="矩形 10"/>
          <p:cNvSpPr/>
          <p:nvPr/>
        </p:nvSpPr>
        <p:spPr>
          <a:xfrm>
            <a:off x="392033" y="1488350"/>
            <a:ext cx="3098340" cy="263149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cs typeface="Arial" charset="0"/>
              </a:rPr>
              <a:t>1</a:t>
            </a:r>
            <a:r>
              <a:rPr lang="zh-CN" altLang="en-US" sz="1100" b="1" dirty="0">
                <a:latin typeface="微软雅黑" panose="020B0503020204020204" pitchFamily="34" charset="-122"/>
                <a:ea typeface="微软雅黑" panose="020B0503020204020204" pitchFamily="34" charset="-122"/>
                <a:cs typeface="Arial" charset="0"/>
              </a:rPr>
              <a:t>、</a:t>
            </a:r>
            <a:r>
              <a:rPr lang="zh-CN" altLang="zh-CN" sz="1100" b="1" dirty="0">
                <a:latin typeface="微软雅黑" panose="020B0503020204020204" pitchFamily="34" charset="-122"/>
                <a:ea typeface="微软雅黑" panose="020B0503020204020204" pitchFamily="34" charset="-122"/>
                <a:cs typeface="Arial" charset="0"/>
              </a:rPr>
              <a:t>请问您</a:t>
            </a:r>
            <a:r>
              <a:rPr lang="zh-CN" altLang="zh-CN" sz="1100" b="1" dirty="0" smtClean="0">
                <a:latin typeface="微软雅黑" panose="020B0503020204020204" pitchFamily="34" charset="-122"/>
                <a:ea typeface="微软雅黑" panose="020B0503020204020204" pitchFamily="34" charset="-122"/>
                <a:cs typeface="Arial" charset="0"/>
              </a:rPr>
              <a:t>参观</a:t>
            </a:r>
            <a:r>
              <a:rPr lang="en-US" altLang="zh-CN" sz="1100" b="1" dirty="0" smtClean="0">
                <a:latin typeface="微软雅黑" panose="020B0503020204020204" pitchFamily="34" charset="-122"/>
                <a:ea typeface="微软雅黑" panose="020B0503020204020204" pitchFamily="34" charset="-122"/>
                <a:cs typeface="Arial" charset="0"/>
              </a:rPr>
              <a:t>MDM West</a:t>
            </a:r>
            <a:r>
              <a:rPr lang="en-GB" altLang="zh-CN" sz="1100" b="1" dirty="0" smtClean="0">
                <a:latin typeface="微软雅黑" panose="020B0503020204020204" pitchFamily="34" charset="-122"/>
                <a:ea typeface="微软雅黑" panose="020B0503020204020204" pitchFamily="34" charset="-122"/>
                <a:cs typeface="Arial" charset="0"/>
              </a:rPr>
              <a:t>2018</a:t>
            </a:r>
            <a:r>
              <a:rPr lang="zh-CN" altLang="zh-CN" sz="1100" b="1" dirty="0" smtClean="0">
                <a:latin typeface="微软雅黑" panose="020B0503020204020204" pitchFamily="34" charset="-122"/>
                <a:ea typeface="微软雅黑" panose="020B0503020204020204" pitchFamily="34" charset="-122"/>
                <a:cs typeface="Arial" charset="0"/>
              </a:rPr>
              <a:t>的</a:t>
            </a:r>
            <a:r>
              <a:rPr lang="zh-CN" altLang="zh-CN" sz="1100" b="1" dirty="0">
                <a:latin typeface="微软雅黑" panose="020B0503020204020204" pitchFamily="34" charset="-122"/>
                <a:ea typeface="微软雅黑" panose="020B0503020204020204" pitchFamily="34" charset="-122"/>
                <a:cs typeface="Arial" charset="0"/>
              </a:rPr>
              <a:t>目的是什么</a:t>
            </a:r>
            <a:r>
              <a:rPr lang="en-GB" altLang="zh-CN" sz="1100" b="1" dirty="0">
                <a:latin typeface="微软雅黑" panose="020B0503020204020204" pitchFamily="34" charset="-122"/>
                <a:ea typeface="微软雅黑" panose="020B0503020204020204" pitchFamily="34" charset="-122"/>
                <a:cs typeface="Arial" charset="0"/>
              </a:rPr>
              <a:t>? </a:t>
            </a:r>
            <a:endParaRPr lang="zh-CN" altLang="zh-CN" sz="1100" b="1" dirty="0">
              <a:latin typeface="微软雅黑" panose="020B0503020204020204" pitchFamily="34" charset="-122"/>
              <a:ea typeface="微软雅黑" panose="020B0503020204020204" pitchFamily="34" charset="-122"/>
              <a:cs typeface="Arial" charset="0"/>
            </a:endParaRPr>
          </a:p>
          <a:p>
            <a:endParaRPr lang="zh-CN" altLang="zh-CN" sz="1100" dirty="0">
              <a:latin typeface="微软雅黑" panose="020B0503020204020204" pitchFamily="34" charset="-122"/>
              <a:ea typeface="微软雅黑" panose="020B0503020204020204" pitchFamily="34" charset="-122"/>
              <a:cs typeface="Arial" charset="0"/>
            </a:endParaRP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寻找新订单</a:t>
            </a: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为了建立新的商业</a:t>
            </a:r>
            <a:r>
              <a:rPr lang="zh-CN" altLang="en-US" sz="1100" dirty="0">
                <a:latin typeface="微软雅黑" panose="020B0503020204020204" pitchFamily="34" charset="-122"/>
                <a:ea typeface="微软雅黑" panose="020B0503020204020204" pitchFamily="34" charset="-122"/>
                <a:cs typeface="Arial" charset="0"/>
              </a:rPr>
              <a:t>交往</a:t>
            </a: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为寻求新的供应商</a:t>
            </a: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为寻求具体问题的解决方案</a:t>
            </a: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探讨国际的</a:t>
            </a:r>
            <a:r>
              <a:rPr lang="zh-CN" altLang="en-US" sz="1100" dirty="0">
                <a:latin typeface="微软雅黑" panose="020B0503020204020204" pitchFamily="34" charset="-122"/>
                <a:ea typeface="微软雅黑" panose="020B0503020204020204" pitchFamily="34" charset="-122"/>
                <a:cs typeface="Arial" charset="0"/>
              </a:rPr>
              <a:t>新产品、服务或技术</a:t>
            </a: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评估</a:t>
            </a:r>
            <a:r>
              <a:rPr lang="zh-CN" altLang="en-US" sz="1100" dirty="0" smtClean="0">
                <a:latin typeface="微软雅黑" panose="020B0503020204020204" pitchFamily="34" charset="-122"/>
                <a:ea typeface="微软雅黑" panose="020B0503020204020204" pitchFamily="34" charset="-122"/>
                <a:cs typeface="Arial" charset="0"/>
              </a:rPr>
              <a:t>下一年</a:t>
            </a:r>
            <a:r>
              <a:rPr lang="zh-CN" altLang="en-US" sz="1100" dirty="0">
                <a:latin typeface="微软雅黑" panose="020B0503020204020204" pitchFamily="34" charset="-122"/>
                <a:ea typeface="微软雅黑" panose="020B0503020204020204" pitchFamily="34" charset="-122"/>
                <a:cs typeface="Arial" charset="0"/>
              </a:rPr>
              <a:t>参展</a:t>
            </a:r>
            <a:r>
              <a:rPr lang="zh-CN" altLang="en-US" sz="1100" dirty="0" smtClean="0">
                <a:latin typeface="微软雅黑" panose="020B0503020204020204" pitchFamily="34" charset="-122"/>
                <a:ea typeface="微软雅黑" panose="020B0503020204020204" pitchFamily="34" charset="-122"/>
                <a:cs typeface="Arial" charset="0"/>
              </a:rPr>
              <a:t>的机会</a:t>
            </a:r>
            <a:endParaRPr lang="zh-CN" altLang="en-US" sz="1100" dirty="0">
              <a:latin typeface="微软雅黑" panose="020B0503020204020204" pitchFamily="34" charset="-122"/>
              <a:ea typeface="微软雅黑" panose="020B0503020204020204" pitchFamily="34" charset="-122"/>
              <a:cs typeface="Arial" charset="0"/>
            </a:endParaRP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为采购决定而搜集资料</a:t>
            </a:r>
          </a:p>
          <a:p>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进行采购活动</a:t>
            </a:r>
          </a:p>
          <a:p>
            <a:r>
              <a:rPr lang="zh-CN" altLang="en-US" sz="1100" dirty="0">
                <a:latin typeface="微软雅黑" panose="020B0503020204020204" pitchFamily="34" charset="-122"/>
                <a:ea typeface="微软雅黑" panose="020B0503020204020204" pitchFamily="34" charset="-122"/>
                <a:cs typeface="Arial" charset="0"/>
              </a:rPr>
              <a:t>其它 （请描述）</a:t>
            </a:r>
            <a:r>
              <a:rPr lang="en-US" altLang="zh-CN" sz="1100" dirty="0" smtClean="0">
                <a:latin typeface="微软雅黑" panose="020B0503020204020204" pitchFamily="34" charset="-122"/>
                <a:ea typeface="微软雅黑" panose="020B0503020204020204" pitchFamily="34" charset="-122"/>
                <a:cs typeface="Arial" charset="0"/>
              </a:rPr>
              <a:t>_______________________________________________</a:t>
            </a:r>
          </a:p>
          <a:p>
            <a:endParaRPr lang="en-US" altLang="zh-CN" sz="1100" b="1" dirty="0">
              <a:latin typeface="微软雅黑" panose="020B0503020204020204" pitchFamily="34" charset="-122"/>
              <a:ea typeface="微软雅黑" panose="020B0503020204020204" pitchFamily="34" charset="-122"/>
              <a:cs typeface="Arial" charset="0"/>
            </a:endParaRPr>
          </a:p>
          <a:p>
            <a:pPr lvl="0"/>
            <a:endParaRPr lang="en-US" altLang="zh-CN" sz="1100" dirty="0">
              <a:latin typeface="微软雅黑" panose="020B0503020204020204" pitchFamily="34" charset="-122"/>
              <a:ea typeface="微软雅黑" panose="020B0503020204020204" pitchFamily="34" charset="-122"/>
            </a:endParaRPr>
          </a:p>
          <a:p>
            <a:pPr lvl="0"/>
            <a:endParaRPr lang="en-US" altLang="zh-CN" sz="11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4261045" y="1488350"/>
            <a:ext cx="3243855" cy="3139321"/>
          </a:xfrm>
          <a:prstGeom prst="rect">
            <a:avLst/>
          </a:prstGeom>
          <a:noFill/>
        </p:spPr>
        <p:txBody>
          <a:bodyPr wrap="square" rtlCol="0">
            <a:spAutoFit/>
          </a:bodyPr>
          <a:lstStyle/>
          <a:p>
            <a:pPr lvl="0">
              <a:spcAft>
                <a:spcPts val="0"/>
              </a:spcAft>
              <a:tabLst>
                <a:tab pos="1019175" algn="l"/>
              </a:tabLst>
            </a:pPr>
            <a:r>
              <a:rPr lang="en-US" altLang="zh-CN" sz="1100" b="1" dirty="0">
                <a:latin typeface="微软雅黑" panose="020B0503020204020204" pitchFamily="34" charset="-122"/>
                <a:ea typeface="微软雅黑" panose="020B0503020204020204" pitchFamily="34" charset="-122"/>
              </a:rPr>
              <a:t>3</a:t>
            </a:r>
            <a:r>
              <a:rPr lang="zh-CN" altLang="en-US" sz="1100" b="1" dirty="0" smtClean="0">
                <a:latin typeface="微软雅黑" panose="020B0503020204020204" pitchFamily="34" charset="-122"/>
                <a:ea typeface="微软雅黑" panose="020B0503020204020204" pitchFamily="34" charset="-122"/>
              </a:rPr>
              <a:t>、</a:t>
            </a:r>
            <a:r>
              <a:rPr lang="zh-CN" altLang="zh-CN" sz="1100" b="1" dirty="0">
                <a:latin typeface="微软雅黑" panose="020B0503020204020204" pitchFamily="34" charset="-122"/>
                <a:ea typeface="微软雅黑" panose="020B0503020204020204" pitchFamily="34" charset="-122"/>
                <a:cs typeface="Arial" charset="0"/>
              </a:rPr>
              <a:t>请问什么是贵公司的主要业务？</a:t>
            </a:r>
            <a:endParaRPr lang="en-GB" altLang="zh-CN" sz="1100" b="1" dirty="0">
              <a:latin typeface="微软雅黑" panose="020B0503020204020204" pitchFamily="34" charset="-122"/>
              <a:ea typeface="微软雅黑" panose="020B0503020204020204" pitchFamily="34" charset="-122"/>
              <a:cs typeface="Arial" charset="0"/>
            </a:endParaRPr>
          </a:p>
          <a:p>
            <a:pPr marL="171450" lvl="0" indent="-171450">
              <a:spcAft>
                <a:spcPts val="0"/>
              </a:spcAft>
              <a:buFont typeface="Wingdings" panose="05000000000000000000" pitchFamily="2" charset="2"/>
              <a:buChar char="p"/>
              <a:tabLst>
                <a:tab pos="1019175" algn="l"/>
              </a:tabLst>
            </a:pPr>
            <a:endParaRPr lang="zh-CN" altLang="zh-CN" sz="1100" dirty="0">
              <a:latin typeface="微软雅黑" panose="020B0503020204020204" pitchFamily="34" charset="-122"/>
              <a:ea typeface="微软雅黑" panose="020B0503020204020204" pitchFamily="34" charset="-122"/>
              <a:cs typeface="Arial" charset="0"/>
            </a:endParaRP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医疗器械生产制造商 </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药物制造商</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生物技术</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制剂制造商</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口腔器材制造商</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医疗器械制造服务商（设计</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研发</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测试</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法规</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进出口咨询等）</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医疗器械制造供应商（原材料</a:t>
            </a: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零部件</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设计</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合同制造</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包装</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消毒等）</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医疗器械代理</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经销商</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医疗机构</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医院</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科研</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教育</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培训机构</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协会</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政府机构</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投融资</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金融机构</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媒体</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新闻</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出版发行机构</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其他，请描述</a:t>
            </a:r>
            <a:r>
              <a:rPr lang="en-US" altLang="zh-CN" sz="1100" dirty="0" smtClean="0">
                <a:latin typeface="微软雅黑" panose="020B0503020204020204" pitchFamily="34" charset="-122"/>
                <a:ea typeface="微软雅黑" panose="020B0503020204020204" pitchFamily="34" charset="-122"/>
                <a:cs typeface="Arial" charset="0"/>
              </a:rPr>
              <a:t>_________________________________________________</a:t>
            </a:r>
            <a:endParaRPr lang="en-GB" altLang="zh-CN" sz="1100" dirty="0">
              <a:latin typeface="微软雅黑" panose="020B0503020204020204" pitchFamily="34" charset="-122"/>
              <a:ea typeface="微软雅黑" panose="020B0503020204020204" pitchFamily="34" charset="-122"/>
              <a:cs typeface="Arial" charset="0"/>
            </a:endParaRPr>
          </a:p>
        </p:txBody>
      </p:sp>
      <p:sp>
        <p:nvSpPr>
          <p:cNvPr id="13" name="矩形 12"/>
          <p:cNvSpPr/>
          <p:nvPr/>
        </p:nvSpPr>
        <p:spPr>
          <a:xfrm>
            <a:off x="392033" y="3883612"/>
            <a:ext cx="2876024" cy="1954381"/>
          </a:xfrm>
          <a:prstGeom prst="rect">
            <a:avLst/>
          </a:prstGeom>
        </p:spPr>
        <p:txBody>
          <a:bodyPr wrap="square">
            <a:spAutoFit/>
          </a:bodyPr>
          <a:lstStyle/>
          <a:p>
            <a:pPr>
              <a:spcAft>
                <a:spcPts val="0"/>
              </a:spcAft>
              <a:tabLst>
                <a:tab pos="1019175" algn="l"/>
              </a:tabLst>
            </a:pPr>
            <a:r>
              <a:rPr lang="en-US" altLang="zh-CN" sz="1100" b="1" dirty="0">
                <a:latin typeface="微软雅黑" panose="020B0503020204020204" pitchFamily="34" charset="-122"/>
                <a:ea typeface="微软雅黑" panose="020B0503020204020204" pitchFamily="34" charset="-122"/>
                <a:cs typeface="Arial" charset="0"/>
              </a:rPr>
              <a:t>2</a:t>
            </a:r>
            <a:r>
              <a:rPr lang="zh-CN" altLang="en-US" sz="1100" b="1" dirty="0">
                <a:latin typeface="微软雅黑" panose="020B0503020204020204" pitchFamily="34" charset="-122"/>
                <a:ea typeface="微软雅黑" panose="020B0503020204020204" pitchFamily="34" charset="-122"/>
                <a:cs typeface="Arial" charset="0"/>
              </a:rPr>
              <a:t>、您是：</a:t>
            </a:r>
            <a:endParaRPr lang="en-US" altLang="zh-CN" sz="1100" b="1" dirty="0">
              <a:latin typeface="微软雅黑" panose="020B0503020204020204" pitchFamily="34" charset="-122"/>
              <a:ea typeface="微软雅黑" panose="020B0503020204020204" pitchFamily="34" charset="-122"/>
              <a:cs typeface="Arial" charset="0"/>
            </a:endParaRPr>
          </a:p>
          <a:p>
            <a:pPr marL="171450" indent="-171450">
              <a:spcAft>
                <a:spcPts val="0"/>
              </a:spcAft>
              <a:buFont typeface="Wingdings" panose="05000000000000000000" pitchFamily="2" charset="2"/>
              <a:buChar char="p"/>
              <a:tabLst>
                <a:tab pos="1019175" algn="l"/>
              </a:tabLst>
            </a:pPr>
            <a:endParaRPr lang="en-US" altLang="zh-CN" sz="1100" dirty="0">
              <a:latin typeface="微软雅黑" panose="020B0503020204020204" pitchFamily="34" charset="-122"/>
              <a:ea typeface="微软雅黑" panose="020B0503020204020204" pitchFamily="34" charset="-122"/>
              <a:cs typeface="Arial" charset="0"/>
            </a:endParaRP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采购人员</a:t>
            </a:r>
            <a:endParaRPr lang="en-US" altLang="zh-CN" sz="1100" dirty="0">
              <a:latin typeface="微软雅黑" panose="020B0503020204020204" pitchFamily="34" charset="-122"/>
              <a:ea typeface="微软雅黑" panose="020B0503020204020204" pitchFamily="34" charset="-122"/>
              <a:cs typeface="Arial" charset="0"/>
            </a:endParaRP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产品设计</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研发</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公司管理层</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生产</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研发工程师</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市场推广</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公关</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产品销售</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行政管理</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后勤</a:t>
            </a:r>
          </a:p>
          <a:p>
            <a:pPr>
              <a:spcAft>
                <a:spcPts val="0"/>
              </a:spcAft>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培训</a:t>
            </a:r>
            <a:r>
              <a:rPr lang="en-US" altLang="zh-CN" sz="1100" dirty="0">
                <a:latin typeface="微软雅黑" panose="020B0503020204020204" pitchFamily="34" charset="-122"/>
                <a:ea typeface="微软雅黑" panose="020B0503020204020204" pitchFamily="34" charset="-122"/>
                <a:cs typeface="Arial" charset="0"/>
              </a:rPr>
              <a:t>/</a:t>
            </a:r>
            <a:r>
              <a:rPr lang="zh-CN" altLang="en-US" sz="1100" dirty="0">
                <a:latin typeface="微软雅黑" panose="020B0503020204020204" pitchFamily="34" charset="-122"/>
                <a:ea typeface="微软雅黑" panose="020B0503020204020204" pitchFamily="34" charset="-122"/>
                <a:cs typeface="Arial" charset="0"/>
              </a:rPr>
              <a:t>人力资源管理</a:t>
            </a:r>
          </a:p>
          <a:p>
            <a:pPr>
              <a:spcAft>
                <a:spcPts val="0"/>
              </a:spcAft>
              <a:tabLst>
                <a:tab pos="1019175" algn="l"/>
              </a:tabLst>
            </a:pPr>
            <a:r>
              <a:rPr lang="zh-CN" altLang="en-US" sz="1100" dirty="0">
                <a:latin typeface="微软雅黑" panose="020B0503020204020204" pitchFamily="34" charset="-122"/>
                <a:ea typeface="微软雅黑" panose="020B0503020204020204" pitchFamily="34" charset="-122"/>
                <a:cs typeface="Arial" charset="0"/>
              </a:rPr>
              <a:t>其它（请描述）</a:t>
            </a:r>
            <a:r>
              <a:rPr lang="en-US" altLang="zh-CN" sz="1100" dirty="0">
                <a:latin typeface="微软雅黑" panose="020B0503020204020204" pitchFamily="34" charset="-122"/>
                <a:ea typeface="微软雅黑" panose="020B0503020204020204" pitchFamily="34" charset="-122"/>
                <a:cs typeface="Arial" charset="0"/>
              </a:rPr>
              <a:t>________</a:t>
            </a:r>
          </a:p>
        </p:txBody>
      </p:sp>
      <p:sp>
        <p:nvSpPr>
          <p:cNvPr id="15" name="标题 1"/>
          <p:cNvSpPr>
            <a:spLocks noGrp="1"/>
          </p:cNvSpPr>
          <p:nvPr>
            <p:ph type="title"/>
          </p:nvPr>
        </p:nvSpPr>
        <p:spPr>
          <a:xfrm>
            <a:off x="3163270" y="202431"/>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a:t>
            </a:r>
            <a:r>
              <a:rPr lang="zh-CN" altLang="en-US" sz="2400" dirty="0">
                <a:latin typeface="微软雅黑" panose="020B0503020204020204" pitchFamily="34" charset="-122"/>
                <a:ea typeface="微软雅黑" panose="020B0503020204020204" pitchFamily="34" charset="-122"/>
              </a:rPr>
              <a:t>西</a:t>
            </a:r>
            <a:r>
              <a:rPr lang="zh-CN" altLang="en-US" sz="2400" dirty="0" smtClean="0">
                <a:latin typeface="微软雅黑" panose="020B0503020204020204" pitchFamily="34" charset="-122"/>
                <a:ea typeface="微软雅黑" panose="020B0503020204020204" pitchFamily="34" charset="-122"/>
              </a:rPr>
              <a:t>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6" name="标题 1"/>
          <p:cNvSpPr txBox="1">
            <a:spLocks/>
          </p:cNvSpPr>
          <p:nvPr/>
        </p:nvSpPr>
        <p:spPr>
          <a:xfrm>
            <a:off x="5066366" y="706302"/>
            <a:ext cx="2059267" cy="503871"/>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zh-CN" sz="3600" kern="1200">
                <a:solidFill>
                  <a:schemeClr val="bg1"/>
                </a:solidFill>
                <a:latin typeface="Microsoft YaHei UI" panose="020B0503020204020204" pitchFamily="34" charset="-122"/>
                <a:ea typeface="Microsoft YaHei UI" panose="020B0503020204020204" pitchFamily="34" charset="-122"/>
                <a:cs typeface="+mj-cs"/>
              </a:defRPr>
            </a:lvl1pPr>
          </a:lstStyle>
          <a:p>
            <a:pPr>
              <a:lnSpc>
                <a:spcPct val="150000"/>
              </a:lnSpc>
              <a:spcBef>
                <a:spcPct val="30000"/>
              </a:spcBef>
              <a:spcAft>
                <a:spcPts val="1200"/>
              </a:spcAft>
            </a:pPr>
            <a:r>
              <a:rPr lang="zh-CN" altLang="en-US" sz="1600" dirty="0" smtClean="0">
                <a:cs typeface="+mn-cs"/>
              </a:rPr>
              <a:t>商务对接服务调研表</a:t>
            </a:r>
            <a:endParaRPr lang="zh-CN" altLang="zh-CN" sz="1600" dirty="0">
              <a:cs typeface="+mn-cs"/>
            </a:endParaRPr>
          </a:p>
        </p:txBody>
      </p:sp>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
        <p:nvSpPr>
          <p:cNvPr id="18" name="文本框 17"/>
          <p:cNvSpPr txBox="1"/>
          <p:nvPr/>
        </p:nvSpPr>
        <p:spPr>
          <a:xfrm>
            <a:off x="8275573" y="1488350"/>
            <a:ext cx="3010675" cy="4662815"/>
          </a:xfrm>
          <a:prstGeom prst="rect">
            <a:avLst/>
          </a:prstGeom>
          <a:noFill/>
        </p:spPr>
        <p:txBody>
          <a:bodyPr wrap="square" rtlCol="0">
            <a:spAutoFit/>
          </a:bodyPr>
          <a:lstStyle/>
          <a:p>
            <a:pPr lvl="0"/>
            <a:r>
              <a:rPr lang="en-US" altLang="zh-CN" sz="1100" b="1" dirty="0" smtClean="0">
                <a:latin typeface="微软雅黑" panose="020B0503020204020204" pitchFamily="34" charset="-122"/>
                <a:ea typeface="微软雅黑" panose="020B0503020204020204" pitchFamily="34" charset="-122"/>
                <a:cs typeface="Arial" charset="0"/>
              </a:rPr>
              <a:t>4</a:t>
            </a:r>
            <a:r>
              <a:rPr lang="zh-CN" altLang="en-US" sz="1100" b="1" dirty="0">
                <a:latin typeface="微软雅黑" panose="020B0503020204020204" pitchFamily="34" charset="-122"/>
                <a:ea typeface="微软雅黑" panose="020B0503020204020204" pitchFamily="34" charset="-122"/>
                <a:cs typeface="Arial" charset="0"/>
              </a:rPr>
              <a:t>、行程中最想</a:t>
            </a:r>
            <a:r>
              <a:rPr lang="zh-CN" altLang="en-US" sz="1100" b="1" dirty="0" smtClean="0">
                <a:latin typeface="微软雅黑" panose="020B0503020204020204" pitchFamily="34" charset="-122"/>
                <a:ea typeface="微软雅黑" panose="020B0503020204020204" pitchFamily="34" charset="-122"/>
                <a:cs typeface="Arial" charset="0"/>
              </a:rPr>
              <a:t>考察</a:t>
            </a:r>
            <a:endParaRPr lang="en-US" altLang="zh-CN" sz="1100" b="1" dirty="0" smtClean="0">
              <a:latin typeface="微软雅黑" panose="020B0503020204020204" pitchFamily="34" charset="-122"/>
              <a:ea typeface="微软雅黑" panose="020B0503020204020204" pitchFamily="34" charset="-122"/>
              <a:cs typeface="Arial" charset="0"/>
            </a:endParaRPr>
          </a:p>
          <a:p>
            <a:pPr lvl="0"/>
            <a:endParaRPr lang="en-US" altLang="zh-CN" sz="1100" b="1" dirty="0">
              <a:latin typeface="微软雅黑" panose="020B0503020204020204" pitchFamily="34" charset="-122"/>
              <a:ea typeface="微软雅黑" panose="020B0503020204020204" pitchFamily="34" charset="-122"/>
              <a:cs typeface="Arial" charset="0"/>
            </a:endParaRP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研发</a:t>
            </a:r>
            <a:r>
              <a:rPr lang="zh-CN" altLang="en-US" sz="1100" dirty="0">
                <a:latin typeface="微软雅黑" panose="020B0503020204020204" pitchFamily="34" charset="-122"/>
                <a:ea typeface="微软雅黑" panose="020B0503020204020204" pitchFamily="34" charset="-122"/>
                <a:cs typeface="Arial" charset="0"/>
              </a:rPr>
              <a:t>和设计服务</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计算机</a:t>
            </a:r>
            <a:r>
              <a:rPr lang="zh-CN" altLang="en-US" sz="1100" dirty="0">
                <a:latin typeface="微软雅黑" panose="020B0503020204020204" pitchFamily="34" charset="-122"/>
                <a:ea typeface="微软雅黑" panose="020B0503020204020204" pitchFamily="34" charset="-122"/>
                <a:cs typeface="Arial" charset="0"/>
              </a:rPr>
              <a:t>和软件</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材料</a:t>
            </a:r>
            <a:endParaRPr lang="zh-CN" altLang="en-US" sz="1100" dirty="0">
              <a:latin typeface="微软雅黑" panose="020B0503020204020204" pitchFamily="34" charset="-122"/>
              <a:ea typeface="微软雅黑" panose="020B0503020204020204" pitchFamily="34" charset="-122"/>
              <a:cs typeface="Arial" charset="0"/>
            </a:endParaRP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粘结</a:t>
            </a:r>
            <a:r>
              <a:rPr lang="zh-CN" altLang="en-US" sz="1100" dirty="0">
                <a:latin typeface="微软雅黑" panose="020B0503020204020204" pitchFamily="34" charset="-122"/>
                <a:ea typeface="微软雅黑" panose="020B0503020204020204" pitchFamily="34" charset="-122"/>
                <a:cs typeface="Arial" charset="0"/>
              </a:rPr>
              <a:t>剂及粘结产品</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部件</a:t>
            </a:r>
            <a:endParaRPr lang="zh-CN" altLang="en-US" sz="1100" dirty="0">
              <a:latin typeface="微软雅黑" panose="020B0503020204020204" pitchFamily="34" charset="-122"/>
              <a:ea typeface="微软雅黑" panose="020B0503020204020204" pitchFamily="34" charset="-122"/>
              <a:cs typeface="Arial" charset="0"/>
            </a:endParaRP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电子元件</a:t>
            </a:r>
            <a:r>
              <a:rPr lang="zh-CN" altLang="en-US" sz="1100" dirty="0">
                <a:latin typeface="微软雅黑" panose="020B0503020204020204" pitchFamily="34" charset="-122"/>
                <a:ea typeface="微软雅黑" panose="020B0503020204020204" pitchFamily="34" charset="-122"/>
                <a:cs typeface="Arial" charset="0"/>
              </a:rPr>
              <a:t>、组件和附件</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电机</a:t>
            </a:r>
            <a:r>
              <a:rPr lang="zh-CN" altLang="en-US" sz="1100" dirty="0">
                <a:latin typeface="微软雅黑" panose="020B0503020204020204" pitchFamily="34" charset="-122"/>
                <a:ea typeface="微软雅黑" panose="020B0503020204020204" pitchFamily="34" charset="-122"/>
                <a:cs typeface="Arial" charset="0"/>
              </a:rPr>
              <a:t>和运动控制</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泵</a:t>
            </a:r>
            <a:r>
              <a:rPr lang="zh-CN" altLang="en-US" sz="1100" dirty="0">
                <a:latin typeface="微软雅黑" panose="020B0503020204020204" pitchFamily="34" charset="-122"/>
                <a:ea typeface="微软雅黑" panose="020B0503020204020204" pitchFamily="34" charset="-122"/>
                <a:cs typeface="Arial" charset="0"/>
              </a:rPr>
              <a:t>和阀门</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过滤器</a:t>
            </a:r>
            <a:r>
              <a:rPr lang="zh-CN" altLang="en-US" sz="1100" dirty="0">
                <a:latin typeface="微软雅黑" panose="020B0503020204020204" pitchFamily="34" charset="-122"/>
                <a:ea typeface="微软雅黑" panose="020B0503020204020204" pitchFamily="34" charset="-122"/>
                <a:cs typeface="Arial" charset="0"/>
              </a:rPr>
              <a:t>和静脉注射产品</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体外</a:t>
            </a:r>
            <a:r>
              <a:rPr lang="zh-CN" altLang="en-US" sz="1100" dirty="0">
                <a:latin typeface="微软雅黑" panose="020B0503020204020204" pitchFamily="34" charset="-122"/>
                <a:ea typeface="微软雅黑" panose="020B0503020204020204" pitchFamily="34" charset="-122"/>
                <a:cs typeface="Arial" charset="0"/>
              </a:rPr>
              <a:t>诊断</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净化</a:t>
            </a:r>
            <a:r>
              <a:rPr lang="zh-CN" altLang="en-US" sz="1100" dirty="0">
                <a:latin typeface="微软雅黑" panose="020B0503020204020204" pitchFamily="34" charset="-122"/>
                <a:ea typeface="微软雅黑" panose="020B0503020204020204" pitchFamily="34" charset="-122"/>
                <a:cs typeface="Arial" charset="0"/>
              </a:rPr>
              <a:t>室和环境控制</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制造</a:t>
            </a:r>
            <a:r>
              <a:rPr lang="zh-CN" altLang="en-US" sz="1100" dirty="0">
                <a:latin typeface="微软雅黑" panose="020B0503020204020204" pitchFamily="34" charset="-122"/>
                <a:ea typeface="微软雅黑" panose="020B0503020204020204" pitchFamily="34" charset="-122"/>
                <a:cs typeface="Arial" charset="0"/>
              </a:rPr>
              <a:t>设备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塑</a:t>
            </a:r>
            <a:r>
              <a:rPr lang="zh-CN" altLang="en-US" sz="1100" dirty="0">
                <a:latin typeface="微软雅黑" panose="020B0503020204020204" pitchFamily="34" charset="-122"/>
                <a:ea typeface="微软雅黑" panose="020B0503020204020204" pitchFamily="34" charset="-122"/>
                <a:cs typeface="Arial" charset="0"/>
              </a:rPr>
              <a:t>膜成型服务与设备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合同</a:t>
            </a:r>
            <a:r>
              <a:rPr lang="zh-CN" altLang="en-US" sz="1100" dirty="0">
                <a:latin typeface="微软雅黑" panose="020B0503020204020204" pitchFamily="34" charset="-122"/>
                <a:ea typeface="微软雅黑" panose="020B0503020204020204" pitchFamily="34" charset="-122"/>
                <a:cs typeface="Arial" charset="0"/>
              </a:rPr>
              <a:t>制造服务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管件</a:t>
            </a:r>
            <a:r>
              <a:rPr lang="zh-CN" altLang="en-US" sz="1100" dirty="0">
                <a:latin typeface="微软雅黑" panose="020B0503020204020204" pitchFamily="34" charset="-122"/>
                <a:ea typeface="微软雅黑" panose="020B0503020204020204" pitchFamily="34" charset="-122"/>
                <a:cs typeface="Arial" charset="0"/>
              </a:rPr>
              <a:t>和挤压加工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表面处理  </a:t>
            </a:r>
            <a:endParaRPr lang="zh-CN" altLang="en-US" sz="1100" dirty="0">
              <a:latin typeface="微软雅黑" panose="020B0503020204020204" pitchFamily="34" charset="-122"/>
              <a:ea typeface="微软雅黑" panose="020B0503020204020204" pitchFamily="34" charset="-122"/>
              <a:cs typeface="Arial" charset="0"/>
            </a:endParaRP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制药</a:t>
            </a:r>
            <a:r>
              <a:rPr lang="zh-CN" altLang="en-US" sz="1100" dirty="0">
                <a:latin typeface="微软雅黑" panose="020B0503020204020204" pitchFamily="34" charset="-122"/>
                <a:ea typeface="微软雅黑" panose="020B0503020204020204" pitchFamily="34" charset="-122"/>
                <a:cs typeface="Arial" charset="0"/>
              </a:rPr>
              <a:t>设备和服务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测试</a:t>
            </a:r>
            <a:r>
              <a:rPr lang="zh-CN" altLang="en-US" sz="1100" dirty="0">
                <a:latin typeface="微软雅黑" panose="020B0503020204020204" pitchFamily="34" charset="-122"/>
                <a:ea typeface="微软雅黑" panose="020B0503020204020204" pitchFamily="34" charset="-122"/>
                <a:cs typeface="Arial" charset="0"/>
              </a:rPr>
              <a:t>、计量、检验和校准设备及用品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印刷</a:t>
            </a:r>
            <a:r>
              <a:rPr lang="zh-CN" altLang="en-US" sz="1100" dirty="0">
                <a:latin typeface="微软雅黑" panose="020B0503020204020204" pitchFamily="34" charset="-122"/>
                <a:ea typeface="微软雅黑" panose="020B0503020204020204" pitchFamily="34" charset="-122"/>
                <a:cs typeface="Arial" charset="0"/>
              </a:rPr>
              <a:t>、标签和条码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包装</a:t>
            </a:r>
            <a:r>
              <a:rPr lang="zh-CN" altLang="en-US" sz="1100" dirty="0">
                <a:latin typeface="微软雅黑" panose="020B0503020204020204" pitchFamily="34" charset="-122"/>
                <a:ea typeface="微软雅黑" panose="020B0503020204020204" pitchFamily="34" charset="-122"/>
                <a:cs typeface="Arial" charset="0"/>
              </a:rPr>
              <a:t>和消毒  </a:t>
            </a:r>
          </a:p>
          <a:p>
            <a:pPr lvl="0"/>
            <a:r>
              <a:rPr lang="en-US" altLang="zh-CN" sz="1100" dirty="0">
                <a:latin typeface="微软雅黑" panose="020B0503020204020204" pitchFamily="34" charset="-122"/>
                <a:ea typeface="微软雅黑" panose="020B0503020204020204" pitchFamily="34" charset="-122"/>
                <a:cs typeface="Arial" charset="0"/>
              </a:rPr>
              <a:t>[   </a:t>
            </a: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smtClean="0">
                <a:latin typeface="微软雅黑" panose="020B0503020204020204" pitchFamily="34" charset="-122"/>
                <a:ea typeface="微软雅黑" panose="020B0503020204020204" pitchFamily="34" charset="-122"/>
                <a:cs typeface="Arial" charset="0"/>
              </a:rPr>
              <a:t>咨询服务</a:t>
            </a:r>
            <a:endParaRPr lang="en-US" altLang="zh-CN" sz="1100" dirty="0" smtClean="0">
              <a:latin typeface="微软雅黑" panose="020B0503020204020204" pitchFamily="34" charset="-122"/>
              <a:ea typeface="微软雅黑" panose="020B0503020204020204" pitchFamily="34" charset="-122"/>
              <a:cs typeface="Arial" charset="0"/>
            </a:endParaRPr>
          </a:p>
          <a:p>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其它 （请描述）</a:t>
            </a:r>
            <a:r>
              <a:rPr lang="en-US" altLang="zh-CN" sz="1100" dirty="0" smtClean="0">
                <a:latin typeface="微软雅黑" panose="020B0503020204020204" pitchFamily="34" charset="-122"/>
                <a:ea typeface="微软雅黑" panose="020B0503020204020204" pitchFamily="34" charset="-122"/>
                <a:cs typeface="Arial" charset="0"/>
              </a:rPr>
              <a:t>_____________________________________________________________________</a:t>
            </a:r>
          </a:p>
          <a:p>
            <a:pPr lvl="0"/>
            <a:endParaRPr lang="en-US" altLang="zh-CN" sz="1100" dirty="0">
              <a:latin typeface="微软雅黑" panose="020B0503020204020204" pitchFamily="34" charset="-122"/>
              <a:ea typeface="微软雅黑" panose="020B0503020204020204" pitchFamily="34" charset="-122"/>
              <a:cs typeface="Arial" charset="0"/>
            </a:endParaRPr>
          </a:p>
        </p:txBody>
      </p:sp>
    </p:spTree>
    <p:extLst>
      <p:ext uri="{BB962C8B-B14F-4D97-AF65-F5344CB8AC3E}">
        <p14:creationId xmlns:p14="http://schemas.microsoft.com/office/powerpoint/2010/main" val="1531532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sp>
        <p:nvSpPr>
          <p:cNvPr id="7" name="矩形 6"/>
          <p:cNvSpPr/>
          <p:nvPr/>
        </p:nvSpPr>
        <p:spPr>
          <a:xfrm>
            <a:off x="420096" y="1615868"/>
            <a:ext cx="2876024" cy="4493538"/>
          </a:xfrm>
          <a:prstGeom prst="rect">
            <a:avLst/>
          </a:prstGeom>
        </p:spPr>
        <p:txBody>
          <a:bodyPr wrap="square">
            <a:spAutoFit/>
          </a:bodyPr>
          <a:lstStyle/>
          <a:p>
            <a:pPr>
              <a:tabLst>
                <a:tab pos="1019175" algn="l"/>
              </a:tabLst>
            </a:pPr>
            <a:r>
              <a:rPr lang="en-US" altLang="zh-CN" sz="1100" b="1" dirty="0">
                <a:latin typeface="微软雅黑" panose="020B0503020204020204" pitchFamily="34" charset="-122"/>
                <a:ea typeface="微软雅黑" panose="020B0503020204020204" pitchFamily="34" charset="-122"/>
                <a:cs typeface="Arial" charset="0"/>
              </a:rPr>
              <a:t>5</a:t>
            </a:r>
            <a:r>
              <a:rPr lang="zh-CN" altLang="en-US" sz="1100" b="1" dirty="0">
                <a:latin typeface="微软雅黑" panose="020B0503020204020204" pitchFamily="34" charset="-122"/>
                <a:ea typeface="微软雅黑" panose="020B0503020204020204" pitchFamily="34" charset="-122"/>
                <a:cs typeface="Arial" charset="0"/>
              </a:rPr>
              <a:t>、贵公司主要产品是</a:t>
            </a:r>
            <a:r>
              <a:rPr lang="zh-CN" altLang="zh-CN" sz="1100" b="1" dirty="0" smtClean="0">
                <a:latin typeface="微软雅黑" panose="020B0503020204020204" pitchFamily="34" charset="-122"/>
                <a:ea typeface="微软雅黑" panose="020B0503020204020204" pitchFamily="34" charset="-122"/>
                <a:cs typeface="Arial" charset="0"/>
              </a:rPr>
              <a:t>？</a:t>
            </a:r>
            <a:endParaRPr lang="zh-CN" altLang="zh-CN" sz="1100" b="1" dirty="0">
              <a:latin typeface="微软雅黑" panose="020B0503020204020204" pitchFamily="34" charset="-122"/>
              <a:ea typeface="微软雅黑" panose="020B0503020204020204" pitchFamily="34" charset="-122"/>
              <a:cs typeface="Arial" charset="0"/>
            </a:endParaRPr>
          </a:p>
          <a:p>
            <a:pPr>
              <a:tabLst>
                <a:tab pos="1019175" algn="l"/>
              </a:tabLst>
            </a:pPr>
            <a:endParaRPr lang="zh-CN" altLang="zh-CN" sz="1100" dirty="0">
              <a:latin typeface="微软雅黑" panose="020B0503020204020204" pitchFamily="34" charset="-122"/>
              <a:ea typeface="微软雅黑" panose="020B0503020204020204" pitchFamily="34" charset="-122"/>
              <a:cs typeface="Arial" charset="0"/>
            </a:endParaRP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手术器械</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医用耗材</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植入介入器材</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口腔设备与材料</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医用电子仪器设备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医用光学器具、仪器及内窥镜设备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医用激光仪器设备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医用影像设备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医用高能射线设备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医用核素设备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医用射线防护用品、装置</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医用冷疗、低温、冷藏设备及器具</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临床实验室设备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普通诊察器械</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康复理疗设备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消毒和灭菌设备及器具</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体外循环及血液处理设备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医院设备</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医疗信息技术</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中医器械</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 </a:t>
            </a:r>
            <a:r>
              <a:rPr lang="zh-CN" altLang="en-US" sz="1100" dirty="0">
                <a:latin typeface="微软雅黑" panose="020B0503020204020204" pitchFamily="34" charset="-122"/>
                <a:ea typeface="微软雅黑" panose="020B0503020204020204" pitchFamily="34" charset="-122"/>
                <a:cs typeface="Arial" charset="0"/>
              </a:rPr>
              <a:t>其它 （请描述）</a:t>
            </a:r>
            <a:r>
              <a:rPr lang="en-US" altLang="zh-CN" sz="1100" dirty="0">
                <a:latin typeface="微软雅黑" panose="020B0503020204020204" pitchFamily="34" charset="-122"/>
                <a:ea typeface="微软雅黑" panose="020B0503020204020204" pitchFamily="34" charset="-122"/>
                <a:cs typeface="Arial" charset="0"/>
              </a:rPr>
              <a:t>_____________________________________________________________________</a:t>
            </a:r>
          </a:p>
        </p:txBody>
      </p:sp>
      <p:sp>
        <p:nvSpPr>
          <p:cNvPr id="8" name="文本占位符 3"/>
          <p:cNvSpPr txBox="1">
            <a:spLocks/>
          </p:cNvSpPr>
          <p:nvPr/>
        </p:nvSpPr>
        <p:spPr>
          <a:xfrm>
            <a:off x="7829829" y="2339143"/>
            <a:ext cx="4475102" cy="1523494"/>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ct val="30000"/>
              </a:spcBef>
              <a:spcAft>
                <a:spcPts val="1200"/>
              </a:spcAft>
              <a:buFont typeface="Arial" panose="020B0604020202020204" pitchFamily="34" charset="0"/>
              <a:buNone/>
              <a:defRPr lang="zh-CN" sz="1600" kern="1200">
                <a:solidFill>
                  <a:schemeClr val="bg1">
                    <a:lumMod val="50000"/>
                  </a:schemeClr>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ct val="30000"/>
              </a:spcBef>
              <a:spcAft>
                <a:spcPts val="1200"/>
              </a:spcAft>
              <a:buFont typeface="Arial" panose="020B0604020202020204" pitchFamily="34" charset="0"/>
              <a:buChar char="•"/>
              <a:defRPr lang="zh-CN" sz="1400" kern="1200">
                <a:solidFill>
                  <a:schemeClr val="bg1">
                    <a:lumMod val="50000"/>
                  </a:schemeClr>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ct val="30000"/>
              </a:spcBef>
              <a:spcAft>
                <a:spcPts val="1200"/>
              </a:spcAft>
              <a:buFont typeface="Arial" panose="020B0604020202020204" pitchFamily="34" charset="0"/>
              <a:buChar char="•"/>
              <a:defRPr lang="zh-CN" sz="1200" kern="1200">
                <a:solidFill>
                  <a:schemeClr val="bg1">
                    <a:lumMod val="50000"/>
                  </a:schemeClr>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ct val="30000"/>
              </a:spcBef>
              <a:spcAft>
                <a:spcPts val="1200"/>
              </a:spcAft>
              <a:buFont typeface="Arial" panose="020B0604020202020204" pitchFamily="34" charset="0"/>
              <a:buChar char="•"/>
              <a:defRPr lang="zh-CN" sz="1100" kern="1200">
                <a:solidFill>
                  <a:schemeClr val="bg1">
                    <a:lumMod val="50000"/>
                  </a:schemeClr>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a:lstStyle>
          <a:p>
            <a:pPr>
              <a:lnSpc>
                <a:spcPct val="100000"/>
              </a:lnSpc>
            </a:pPr>
            <a:endParaRPr lang="zh-CN" altLang="en-US" sz="1000" dirty="0" smtClean="0">
              <a:solidFill>
                <a:schemeClr val="tx1"/>
              </a:solidFill>
              <a:latin typeface="微软雅黑" panose="020B0503020204020204" pitchFamily="34" charset="-122"/>
              <a:ea typeface="微软雅黑" panose="020B0503020204020204" pitchFamily="34" charset="-122"/>
              <a:cs typeface="Arial" charset="0"/>
            </a:endParaRPr>
          </a:p>
          <a:p>
            <a:pPr>
              <a:lnSpc>
                <a:spcPct val="100000"/>
              </a:lnSpc>
            </a:pPr>
            <a:r>
              <a:rPr lang="zh-CN" altLang="en-US" sz="1000" b="1" dirty="0" smtClean="0">
                <a:solidFill>
                  <a:srgbClr val="DD462F"/>
                </a:solidFill>
                <a:latin typeface="微软雅黑" panose="020B0503020204020204" pitchFamily="34" charset="-122"/>
                <a:ea typeface="微软雅黑" panose="020B0503020204020204" pitchFamily="34" charset="-122"/>
                <a:cs typeface="Arial" charset="0"/>
              </a:rPr>
              <a:t>此次观展是否有推荐的同行其他企业？</a:t>
            </a:r>
          </a:p>
          <a:p>
            <a:pPr>
              <a:lnSpc>
                <a:spcPct val="100000"/>
              </a:lnSpc>
            </a:pPr>
            <a:r>
              <a:rPr lang="zh-CN" altLang="en-US" sz="1000" dirty="0" smtClean="0">
                <a:solidFill>
                  <a:srgbClr val="DD462F"/>
                </a:solidFill>
                <a:latin typeface="微软雅黑" panose="020B0503020204020204" pitchFamily="34" charset="-122"/>
                <a:ea typeface="微软雅黑" panose="020B0503020204020204" pitchFamily="34" charset="-122"/>
              </a:rPr>
              <a:t>有，我要推荐。</a:t>
            </a:r>
            <a:endParaRPr lang="en-US" altLang="zh-CN" sz="1000" dirty="0" smtClean="0">
              <a:solidFill>
                <a:srgbClr val="DD462F"/>
              </a:solidFill>
              <a:latin typeface="微软雅黑" panose="020B0503020204020204" pitchFamily="34" charset="-122"/>
              <a:ea typeface="微软雅黑" panose="020B0503020204020204" pitchFamily="34" charset="-122"/>
            </a:endParaRPr>
          </a:p>
          <a:p>
            <a:pPr>
              <a:lnSpc>
                <a:spcPct val="100000"/>
              </a:lnSpc>
            </a:pPr>
            <a:r>
              <a:rPr lang="zh-CN" altLang="en-US" sz="1000" dirty="0" smtClean="0">
                <a:solidFill>
                  <a:schemeClr val="tx1"/>
                </a:solidFill>
                <a:latin typeface="微软雅黑" panose="020B0503020204020204" pitchFamily="34" charset="-122"/>
                <a:ea typeface="微软雅黑" panose="020B0503020204020204" pitchFamily="34" charset="-122"/>
              </a:rPr>
              <a:t>推荐企业名称：</a:t>
            </a:r>
            <a:r>
              <a:rPr lang="en-US" altLang="zh-CN" sz="1000" dirty="0" smtClean="0">
                <a:solidFill>
                  <a:schemeClr val="tx1"/>
                </a:solidFill>
                <a:latin typeface="微软雅黑" panose="020B0503020204020204" pitchFamily="34" charset="-122"/>
                <a:ea typeface="微软雅黑" panose="020B0503020204020204" pitchFamily="34" charset="-122"/>
              </a:rPr>
              <a:t>____________________</a:t>
            </a:r>
            <a:endParaRPr lang="zh-CN" altLang="en-US" sz="1000" dirty="0" smtClean="0">
              <a:solidFill>
                <a:schemeClr val="tx1"/>
              </a:solidFill>
              <a:latin typeface="微软雅黑" panose="020B0503020204020204" pitchFamily="34" charset="-122"/>
              <a:ea typeface="微软雅黑" panose="020B0503020204020204" pitchFamily="34" charset="-122"/>
              <a:cs typeface="Arial" charset="0"/>
            </a:endParaRPr>
          </a:p>
          <a:p>
            <a:pPr>
              <a:lnSpc>
                <a:spcPct val="100000"/>
              </a:lnSpc>
            </a:pPr>
            <a:r>
              <a:rPr lang="zh-CN" altLang="en-US" sz="1000" dirty="0" smtClean="0">
                <a:solidFill>
                  <a:schemeClr val="tx1"/>
                </a:solidFill>
                <a:latin typeface="微软雅黑" panose="020B0503020204020204" pitchFamily="34" charset="-122"/>
                <a:ea typeface="微软雅黑" panose="020B0503020204020204" pitchFamily="34" charset="-122"/>
                <a:cs typeface="Arial" charset="0"/>
              </a:rPr>
              <a:t>推荐联系人：</a:t>
            </a:r>
            <a:r>
              <a:rPr lang="en-US" altLang="zh-CN" sz="1000" dirty="0" smtClean="0">
                <a:solidFill>
                  <a:schemeClr val="tx1"/>
                </a:solidFill>
                <a:latin typeface="微软雅黑" panose="020B0503020204020204" pitchFamily="34" charset="-122"/>
                <a:ea typeface="微软雅黑" panose="020B0503020204020204" pitchFamily="34" charset="-122"/>
                <a:cs typeface="Arial" charset="0"/>
              </a:rPr>
              <a:t>______________________ </a:t>
            </a:r>
          </a:p>
          <a:p>
            <a:pPr>
              <a:lnSpc>
                <a:spcPct val="100000"/>
              </a:lnSpc>
            </a:pPr>
            <a:r>
              <a:rPr lang="zh-CN" altLang="en-US" sz="1000" dirty="0" smtClean="0">
                <a:solidFill>
                  <a:schemeClr val="tx1"/>
                </a:solidFill>
                <a:latin typeface="微软雅黑" panose="020B0503020204020204" pitchFamily="34" charset="-122"/>
                <a:ea typeface="微软雅黑" panose="020B0503020204020204" pitchFamily="34" charset="-122"/>
                <a:cs typeface="Arial" charset="0"/>
              </a:rPr>
              <a:t>联系方式：</a:t>
            </a:r>
            <a:r>
              <a:rPr lang="en-US" altLang="zh-CN" sz="1000" dirty="0" smtClean="0">
                <a:solidFill>
                  <a:schemeClr val="tx1"/>
                </a:solidFill>
                <a:latin typeface="微软雅黑" panose="020B0503020204020204" pitchFamily="34" charset="-122"/>
                <a:ea typeface="微软雅黑" panose="020B0503020204020204" pitchFamily="34" charset="-122"/>
                <a:cs typeface="Arial" charset="0"/>
              </a:rPr>
              <a:t>_________________________</a:t>
            </a:r>
          </a:p>
        </p:txBody>
      </p:sp>
      <p:sp>
        <p:nvSpPr>
          <p:cNvPr id="9" name="标题 1"/>
          <p:cNvSpPr>
            <a:spLocks noGrp="1"/>
          </p:cNvSpPr>
          <p:nvPr>
            <p:ph type="title"/>
          </p:nvPr>
        </p:nvSpPr>
        <p:spPr>
          <a:xfrm>
            <a:off x="3163270" y="202431"/>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a:t>
            </a:r>
            <a:r>
              <a:rPr lang="zh-CN" altLang="en-US" sz="2400" dirty="0">
                <a:latin typeface="微软雅黑" panose="020B0503020204020204" pitchFamily="34" charset="-122"/>
                <a:ea typeface="微软雅黑" panose="020B0503020204020204" pitchFamily="34" charset="-122"/>
              </a:rPr>
              <a:t>西</a:t>
            </a:r>
            <a:r>
              <a:rPr lang="zh-CN" altLang="en-US" sz="2400" dirty="0" smtClean="0">
                <a:latin typeface="微软雅黑" panose="020B0503020204020204" pitchFamily="34" charset="-122"/>
                <a:ea typeface="微软雅黑" panose="020B0503020204020204" pitchFamily="34" charset="-122"/>
              </a:rPr>
              <a:t>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sp>
        <p:nvSpPr>
          <p:cNvPr id="10" name="标题 1"/>
          <p:cNvSpPr txBox="1">
            <a:spLocks/>
          </p:cNvSpPr>
          <p:nvPr/>
        </p:nvSpPr>
        <p:spPr>
          <a:xfrm>
            <a:off x="5066366" y="706302"/>
            <a:ext cx="2059267" cy="503871"/>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zh-CN" sz="3600" kern="1200">
                <a:solidFill>
                  <a:schemeClr val="bg1"/>
                </a:solidFill>
                <a:latin typeface="Microsoft YaHei UI" panose="020B0503020204020204" pitchFamily="34" charset="-122"/>
                <a:ea typeface="Microsoft YaHei UI" panose="020B0503020204020204" pitchFamily="34" charset="-122"/>
                <a:cs typeface="+mj-cs"/>
              </a:defRPr>
            </a:lvl1pPr>
          </a:lstStyle>
          <a:p>
            <a:pPr>
              <a:lnSpc>
                <a:spcPct val="150000"/>
              </a:lnSpc>
              <a:spcBef>
                <a:spcPct val="30000"/>
              </a:spcBef>
              <a:spcAft>
                <a:spcPts val="1200"/>
              </a:spcAft>
            </a:pPr>
            <a:r>
              <a:rPr lang="zh-CN" altLang="en-US" sz="1600" dirty="0" smtClean="0">
                <a:cs typeface="+mn-cs"/>
              </a:rPr>
              <a:t>商务对接服务调研表</a:t>
            </a:r>
            <a:endParaRPr lang="zh-CN" altLang="zh-CN" sz="1600" dirty="0">
              <a:cs typeface="+mn-cs"/>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
        <p:nvSpPr>
          <p:cNvPr id="13" name="矩形 12"/>
          <p:cNvSpPr/>
          <p:nvPr/>
        </p:nvSpPr>
        <p:spPr>
          <a:xfrm>
            <a:off x="3628354" y="1615868"/>
            <a:ext cx="2876024" cy="1107996"/>
          </a:xfrm>
          <a:prstGeom prst="rect">
            <a:avLst/>
          </a:prstGeom>
        </p:spPr>
        <p:txBody>
          <a:bodyPr wrap="square">
            <a:spAutoFit/>
          </a:bodyPr>
          <a:lstStyle/>
          <a:p>
            <a:pPr>
              <a:tabLst>
                <a:tab pos="1019175" algn="l"/>
              </a:tabLst>
            </a:pPr>
            <a:r>
              <a:rPr lang="en-US" altLang="zh-CN" sz="1100" b="1" dirty="0">
                <a:latin typeface="微软雅黑" panose="020B0503020204020204" pitchFamily="34" charset="-122"/>
                <a:ea typeface="微软雅黑" panose="020B0503020204020204" pitchFamily="34" charset="-122"/>
                <a:cs typeface="Arial" charset="0"/>
              </a:rPr>
              <a:t>6</a:t>
            </a:r>
            <a:r>
              <a:rPr lang="zh-CN" altLang="en-US" sz="1100" b="1" dirty="0">
                <a:latin typeface="微软雅黑" panose="020B0503020204020204" pitchFamily="34" charset="-122"/>
                <a:ea typeface="微软雅黑" panose="020B0503020204020204" pitchFamily="34" charset="-122"/>
                <a:cs typeface="Arial" charset="0"/>
              </a:rPr>
              <a:t>、您是否负责购买展出的产品或提供的服务？</a:t>
            </a:r>
            <a:endParaRPr lang="zh-CN" altLang="zh-CN" sz="1100" dirty="0">
              <a:latin typeface="微软雅黑" panose="020B0503020204020204" pitchFamily="34" charset="-122"/>
              <a:ea typeface="微软雅黑" panose="020B0503020204020204" pitchFamily="34" charset="-122"/>
              <a:cs typeface="Arial" charset="0"/>
            </a:endParaRP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是的，作为最终决策者</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是的，作为共同决策者</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是的，作为顾问或有影响者</a:t>
            </a:r>
          </a:p>
          <a:p>
            <a:pPr>
              <a:tabLst>
                <a:tab pos="1019175" algn="l"/>
              </a:tabLst>
            </a:pPr>
            <a:r>
              <a:rPr lang="en-US" altLang="zh-CN" sz="1100" dirty="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不，我不参与</a:t>
            </a:r>
            <a:endParaRPr lang="en-US" altLang="zh-CN" sz="1100" dirty="0">
              <a:latin typeface="微软雅黑" panose="020B0503020204020204" pitchFamily="34" charset="-122"/>
              <a:ea typeface="微软雅黑" panose="020B0503020204020204" pitchFamily="34" charset="-122"/>
              <a:cs typeface="Arial" charset="0"/>
            </a:endParaRPr>
          </a:p>
        </p:txBody>
      </p:sp>
      <p:sp>
        <p:nvSpPr>
          <p:cNvPr id="14" name="矩形 13"/>
          <p:cNvSpPr/>
          <p:nvPr/>
        </p:nvSpPr>
        <p:spPr>
          <a:xfrm>
            <a:off x="3628354" y="2946641"/>
            <a:ext cx="3915446" cy="430887"/>
          </a:xfrm>
          <a:prstGeom prst="rect">
            <a:avLst/>
          </a:prstGeom>
        </p:spPr>
        <p:txBody>
          <a:bodyPr wrap="square">
            <a:spAutoFit/>
          </a:bodyPr>
          <a:lstStyle/>
          <a:p>
            <a:pPr>
              <a:tabLst>
                <a:tab pos="1019175" algn="l"/>
              </a:tabLst>
            </a:pPr>
            <a:r>
              <a:rPr lang="en-US" altLang="zh-CN" sz="1100" b="1" dirty="0">
                <a:latin typeface="微软雅黑" panose="020B0503020204020204" pitchFamily="34" charset="-122"/>
                <a:ea typeface="微软雅黑" panose="020B0503020204020204" pitchFamily="34" charset="-122"/>
                <a:cs typeface="Arial" charset="0"/>
              </a:rPr>
              <a:t>7</a:t>
            </a:r>
            <a:r>
              <a:rPr lang="zh-CN" altLang="en-US" sz="1100" b="1" dirty="0">
                <a:latin typeface="微软雅黑" panose="020B0503020204020204" pitchFamily="34" charset="-122"/>
                <a:ea typeface="微软雅黑" panose="020B0503020204020204" pitchFamily="34" charset="-122"/>
                <a:cs typeface="Arial" charset="0"/>
              </a:rPr>
              <a:t>、</a:t>
            </a:r>
            <a:r>
              <a:rPr lang="zh-CN" altLang="en-US" sz="1100" b="1" dirty="0" smtClean="0">
                <a:latin typeface="微软雅黑" panose="020B0503020204020204" pitchFamily="34" charset="-122"/>
                <a:ea typeface="微软雅黑" panose="020B0503020204020204" pitchFamily="34" charset="-122"/>
                <a:cs typeface="Arial" charset="0"/>
              </a:rPr>
              <a:t>您希望主办方提供哪些方面的观展协助</a:t>
            </a:r>
            <a:endParaRPr lang="zh-CN" altLang="zh-CN" sz="1100" dirty="0">
              <a:latin typeface="微软雅黑" panose="020B0503020204020204" pitchFamily="34" charset="-122"/>
              <a:ea typeface="微软雅黑" panose="020B0503020204020204" pitchFamily="34" charset="-122"/>
              <a:cs typeface="Arial" charset="0"/>
            </a:endParaRPr>
          </a:p>
          <a:p>
            <a:pPr>
              <a:tabLst>
                <a:tab pos="1019175" algn="l"/>
              </a:tabLst>
            </a:pPr>
            <a:r>
              <a:rPr lang="en-US" altLang="zh-CN" sz="1100" dirty="0" smtClean="0">
                <a:latin typeface="微软雅黑" panose="020B0503020204020204" pitchFamily="34" charset="-122"/>
                <a:ea typeface="微软雅黑" panose="020B0503020204020204" pitchFamily="34" charset="-122"/>
                <a:cs typeface="Arial" charset="0"/>
              </a:rPr>
              <a:t> </a:t>
            </a:r>
            <a:r>
              <a:rPr lang="zh-CN" altLang="en-US" sz="1100" dirty="0">
                <a:latin typeface="微软雅黑" panose="020B0503020204020204" pitchFamily="34" charset="-122"/>
                <a:ea typeface="微软雅黑" panose="020B0503020204020204" pitchFamily="34" charset="-122"/>
                <a:cs typeface="Arial" charset="0"/>
              </a:rPr>
              <a:t>请列举</a:t>
            </a:r>
            <a:r>
              <a:rPr lang="en-US" altLang="zh-CN" sz="1100" dirty="0">
                <a:latin typeface="微软雅黑" panose="020B0503020204020204" pitchFamily="34" charset="-122"/>
                <a:ea typeface="微软雅黑" panose="020B0503020204020204" pitchFamily="34" charset="-122"/>
                <a:cs typeface="Arial" charset="0"/>
              </a:rPr>
              <a:t>______________________________________</a:t>
            </a:r>
          </a:p>
        </p:txBody>
      </p:sp>
    </p:spTree>
    <p:extLst>
      <p:ext uri="{BB962C8B-B14F-4D97-AF65-F5344CB8AC3E}">
        <p14:creationId xmlns:p14="http://schemas.microsoft.com/office/powerpoint/2010/main" val="3186812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6835221" y="1319645"/>
            <a:ext cx="5356779" cy="51925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515101"/>
            <a:ext cx="12192000" cy="342900"/>
          </a:xfrm>
          <a:prstGeom prst="rect">
            <a:avLst/>
          </a:prstGeom>
          <a:solidFill>
            <a:srgbClr val="D24726"/>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标题 1"/>
          <p:cNvSpPr>
            <a:spLocks noGrp="1"/>
          </p:cNvSpPr>
          <p:nvPr>
            <p:ph type="title"/>
          </p:nvPr>
        </p:nvSpPr>
        <p:spPr>
          <a:xfrm>
            <a:off x="3163270" y="202431"/>
            <a:ext cx="5865457" cy="503871"/>
          </a:xfrm>
        </p:spPr>
        <p:txBody>
          <a:bodyPr>
            <a:normAutofit/>
          </a:bodyPr>
          <a:lstStyle/>
          <a:p>
            <a:r>
              <a:rPr lang="zh-CN" altLang="zh-CN" sz="2400" dirty="0" smtClean="0">
                <a:latin typeface="微软雅黑" panose="020B0503020204020204" pitchFamily="34" charset="-122"/>
                <a:ea typeface="微软雅黑" panose="020B0503020204020204" pitchFamily="34" charset="-122"/>
              </a:rPr>
              <a:t>201</a:t>
            </a:r>
            <a:r>
              <a:rPr lang="en-US" altLang="zh-CN" sz="2400" dirty="0">
                <a:latin typeface="微软雅黑" panose="020B0503020204020204" pitchFamily="34" charset="-122"/>
                <a:ea typeface="微软雅黑" panose="020B0503020204020204" pitchFamily="34" charset="-122"/>
              </a:rPr>
              <a:t>9</a:t>
            </a:r>
            <a:r>
              <a:rPr lang="zh-CN" altLang="en-US" sz="2400" dirty="0" smtClean="0">
                <a:latin typeface="微软雅黑" panose="020B0503020204020204" pitchFamily="34" charset="-122"/>
                <a:ea typeface="微软雅黑" panose="020B0503020204020204" pitchFamily="34" charset="-122"/>
              </a:rPr>
              <a:t>美国西部先进</a:t>
            </a:r>
            <a:r>
              <a:rPr lang="zh-CN" altLang="en-US" sz="2400" dirty="0">
                <a:latin typeface="微软雅黑" panose="020B0503020204020204" pitchFamily="34" charset="-122"/>
                <a:ea typeface="微软雅黑" panose="020B0503020204020204" pitchFamily="34" charset="-122"/>
              </a:rPr>
              <a:t>医疗</a:t>
            </a:r>
            <a:r>
              <a:rPr lang="zh-CN" altLang="zh-CN" sz="2400" dirty="0">
                <a:latin typeface="微软雅黑" panose="020B0503020204020204" pitchFamily="34" charset="-122"/>
                <a:ea typeface="微软雅黑" panose="020B0503020204020204" pitchFamily="34" charset="-122"/>
              </a:rPr>
              <a:t>制造</a:t>
            </a:r>
            <a:r>
              <a:rPr lang="zh-CN" altLang="en-US" sz="2400" dirty="0">
                <a:latin typeface="微软雅黑" panose="020B0503020204020204" pitchFamily="34" charset="-122"/>
                <a:ea typeface="微软雅黑" panose="020B0503020204020204" pitchFamily="34" charset="-122"/>
              </a:rPr>
              <a:t>展</a:t>
            </a:r>
            <a:r>
              <a:rPr lang="zh-CN" altLang="zh-CN" sz="2400" dirty="0">
                <a:latin typeface="微软雅黑" panose="020B0503020204020204" pitchFamily="34" charset="-122"/>
                <a:ea typeface="微软雅黑" panose="020B0503020204020204" pitchFamily="34" charset="-122"/>
              </a:rPr>
              <a:t>考察</a:t>
            </a:r>
            <a:r>
              <a:rPr lang="zh-CN" altLang="en-US" sz="2400" dirty="0">
                <a:latin typeface="微软雅黑" panose="020B0503020204020204" pitchFamily="34" charset="-122"/>
                <a:ea typeface="微软雅黑" panose="020B0503020204020204" pitchFamily="34" charset="-122"/>
              </a:rPr>
              <a:t>及培训</a:t>
            </a:r>
            <a:endParaRPr lang="zh-CN" sz="2400" dirty="0"/>
          </a:p>
        </p:txBody>
      </p:sp>
      <p:graphicFrame>
        <p:nvGraphicFramePr>
          <p:cNvPr id="2" name="表格 1"/>
          <p:cNvGraphicFramePr>
            <a:graphicFrameLocks noGrp="1"/>
          </p:cNvGraphicFramePr>
          <p:nvPr>
            <p:extLst>
              <p:ext uri="{D42A27DB-BD31-4B8C-83A1-F6EECF244321}">
                <p14:modId xmlns:p14="http://schemas.microsoft.com/office/powerpoint/2010/main" val="886881930"/>
              </p:ext>
            </p:extLst>
          </p:nvPr>
        </p:nvGraphicFramePr>
        <p:xfrm>
          <a:off x="141192" y="1739055"/>
          <a:ext cx="6612900" cy="3078480"/>
        </p:xfrm>
        <a:graphic>
          <a:graphicData uri="http://schemas.openxmlformats.org/drawingml/2006/table">
            <a:tbl>
              <a:tblPr bandRow="1" bandCol="1">
                <a:tableStyleId>{912C8C85-51F0-491E-9774-3900AFEF0FD7}</a:tableStyleId>
              </a:tblPr>
              <a:tblGrid>
                <a:gridCol w="944700"/>
                <a:gridCol w="944700"/>
                <a:gridCol w="500602"/>
                <a:gridCol w="444098"/>
                <a:gridCol w="944700"/>
                <a:gridCol w="944700"/>
                <a:gridCol w="944700"/>
                <a:gridCol w="944700"/>
              </a:tblGrid>
              <a:tr h="2199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000" kern="1200" dirty="0" smtClean="0"/>
                        <a:t>公司名称</a:t>
                      </a:r>
                      <a:endParaRPr lang="zh-CN" altLang="en-US" sz="1000" b="0" kern="1200" dirty="0" smtClean="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endParaRPr lang="zh-CN"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dirty="0"/>
                    </a:p>
                  </a:txBody>
                  <a:tcPr/>
                </a:tc>
                <a:tc>
                  <a:txBody>
                    <a:bodyPr/>
                    <a:lstStyle/>
                    <a:p>
                      <a:r>
                        <a:rPr lang="zh-CN" altLang="en-US" sz="1000" kern="1200" dirty="0" smtClean="0"/>
                        <a:t>随团人数</a:t>
                      </a:r>
                      <a:endParaRPr lang="zh-CN" altLang="en-US" sz="10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zh-CN" altLang="en-US" sz="1000" dirty="0"/>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gridSpan="8">
                  <a:txBody>
                    <a:bodyPr/>
                    <a:lstStyle/>
                    <a:p>
                      <a:r>
                        <a:rPr lang="zh-CN" altLang="en-US" sz="1000" dirty="0" smtClean="0">
                          <a:solidFill>
                            <a:schemeClr val="bg1"/>
                          </a:solidFill>
                        </a:rPr>
                        <a:t>基本信息</a:t>
                      </a:r>
                      <a:endParaRPr lang="zh-CN" altLang="en-US" sz="1000" b="1" dirty="0">
                        <a:solidFill>
                          <a:schemeClr val="bg1"/>
                        </a:solidFill>
                      </a:endParaRPr>
                    </a:p>
                  </a:txBody>
                  <a:tcPr>
                    <a:lnL w="6350" cap="flat" cmpd="sng" algn="ctr">
                      <a:noFill/>
                      <a:prstDash val="solid"/>
                      <a:miter lim="800000"/>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r>
              <a:tr h="219948">
                <a:tc>
                  <a:txBody>
                    <a:bodyPr/>
                    <a:lstStyle/>
                    <a:p>
                      <a:r>
                        <a:rPr lang="zh-CN" altLang="en-US" sz="1000" dirty="0" smtClean="0"/>
                        <a:t>姓名</a:t>
                      </a:r>
                      <a:endParaRPr lang="zh-CN" altLang="en-US" sz="1000" dirty="0"/>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000" dirty="0" smtClean="0"/>
                        <a:t>性别</a:t>
                      </a:r>
                      <a:endParaRPr lang="zh-CN"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zh-CN" altLang="en-US" sz="1000" dirty="0" smtClean="0"/>
                        <a:t>职务</a:t>
                      </a:r>
                      <a:endParaRPr lang="zh-CN"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r>
                        <a:rPr lang="zh-CN" altLang="en-US" sz="1000" dirty="0" smtClean="0"/>
                        <a:t>出生日期</a:t>
                      </a:r>
                      <a:endParaRPr lang="zh-CN"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000" dirty="0" smtClean="0"/>
                        <a:t>护照号</a:t>
                      </a:r>
                      <a:endParaRPr lang="zh-CN"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000" dirty="0" smtClean="0"/>
                        <a:t>护照有效期</a:t>
                      </a:r>
                      <a:endParaRPr lang="zh-CN"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000" dirty="0" smtClean="0"/>
                        <a:t>手机号</a:t>
                      </a:r>
                      <a:endParaRPr lang="zh-CN" altLang="en-US" sz="1000" dirty="0"/>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gridSpan="8">
                  <a:txBody>
                    <a:bodyPr/>
                    <a:lstStyle/>
                    <a:p>
                      <a:pPr marL="0" algn="l" defTabSz="914400" rtl="0" eaLnBrk="1" latinLnBrk="0" hangingPunct="1"/>
                      <a:r>
                        <a:rPr lang="zh-CN" altLang="en-US" sz="1000" b="1" kern="1200" dirty="0" smtClean="0">
                          <a:solidFill>
                            <a:schemeClr val="bg1"/>
                          </a:solidFill>
                          <a:latin typeface="+mn-lt"/>
                          <a:ea typeface="+mn-ea"/>
                          <a:cs typeface="+mn-cs"/>
                        </a:rPr>
                        <a:t>行程选择</a:t>
                      </a:r>
                      <a:endParaRPr lang="zh-CN" altLang="en-US" sz="1000" b="1" kern="1200" dirty="0">
                        <a:solidFill>
                          <a:schemeClr val="bg1"/>
                        </a:solidFill>
                        <a:latin typeface="+mn-lt"/>
                        <a:ea typeface="+mn-ea"/>
                        <a:cs typeface="+mn-cs"/>
                      </a:endParaRP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24726"/>
                    </a:solid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9948">
                <a:tc rowSpan="2"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kern="1200" dirty="0" smtClean="0">
                          <a:solidFill>
                            <a:schemeClr val="tx1"/>
                          </a:solidFill>
                          <a:latin typeface="+mn-lt"/>
                          <a:ea typeface="+mn-ea"/>
                          <a:cs typeface="+mn-cs"/>
                        </a:rPr>
                        <a:t>商务团</a:t>
                      </a:r>
                    </a:p>
                  </a:txBody>
                  <a:tcP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6">
                  <a:txBody>
                    <a:bodyPr/>
                    <a:lstStyle/>
                    <a:p>
                      <a:pPr marL="171450" indent="-171450" algn="l" defTabSz="914400" rtl="0" eaLnBrk="1" latinLnBrk="0" hangingPunct="1">
                        <a:buFont typeface="Wingdings" panose="05000000000000000000" pitchFamily="2" charset="2"/>
                        <a:buChar char="p"/>
                      </a:pPr>
                      <a:r>
                        <a:rPr lang="zh-CN" altLang="en-US" sz="1000" kern="1200" dirty="0" smtClean="0">
                          <a:solidFill>
                            <a:schemeClr val="tx1"/>
                          </a:solidFill>
                          <a:latin typeface="+mn-lt"/>
                          <a:ea typeface="+mn-ea"/>
                          <a:cs typeface="+mn-cs"/>
                        </a:rPr>
                        <a:t>上海往返：￥</a:t>
                      </a:r>
                      <a:r>
                        <a:rPr lang="en-US" altLang="zh-CN" sz="1000" kern="1200" dirty="0" smtClean="0">
                          <a:solidFill>
                            <a:schemeClr val="tx1"/>
                          </a:solidFill>
                          <a:latin typeface="+mn-lt"/>
                          <a:ea typeface="+mn-ea"/>
                          <a:cs typeface="+mn-cs"/>
                        </a:rPr>
                        <a:t>26000/</a:t>
                      </a:r>
                      <a:r>
                        <a:rPr lang="zh-CN" altLang="en-US" sz="1000" kern="1200" dirty="0" smtClean="0">
                          <a:solidFill>
                            <a:schemeClr val="tx1"/>
                          </a:solidFill>
                          <a:latin typeface="+mn-lt"/>
                          <a:ea typeface="+mn-ea"/>
                          <a:cs typeface="+mn-cs"/>
                        </a:rPr>
                        <a:t>人</a:t>
                      </a:r>
                      <a:endParaRPr lang="zh-CN" altLang="en-US" sz="10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9948">
                <a:tc gridSpan="2" v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6">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p"/>
                        <a:tabLst/>
                        <a:defRPr/>
                      </a:pPr>
                      <a:r>
                        <a:rPr lang="zh-CN" altLang="en-US" sz="1000" kern="1200" dirty="0" smtClean="0">
                          <a:solidFill>
                            <a:schemeClr val="tx1"/>
                          </a:solidFill>
                          <a:latin typeface="+mn-lt"/>
                          <a:ea typeface="+mn-ea"/>
                          <a:cs typeface="+mn-cs"/>
                        </a:rPr>
                        <a:t>随团人员签证：￥</a:t>
                      </a:r>
                      <a:r>
                        <a:rPr lang="en-US" altLang="zh-CN" sz="1000" kern="1200" dirty="0" smtClean="0">
                          <a:solidFill>
                            <a:schemeClr val="tx1"/>
                          </a:solidFill>
                          <a:latin typeface="+mn-lt"/>
                          <a:ea typeface="+mn-ea"/>
                          <a:cs typeface="+mn-cs"/>
                        </a:rPr>
                        <a:t>1500/</a:t>
                      </a:r>
                      <a:r>
                        <a:rPr lang="zh-CN" altLang="en-US" sz="1000" kern="1200" dirty="0" smtClean="0">
                          <a:solidFill>
                            <a:schemeClr val="tx1"/>
                          </a:solidFill>
                          <a:latin typeface="+mn-lt"/>
                          <a:ea typeface="+mn-ea"/>
                          <a:cs typeface="+mn-cs"/>
                        </a:rPr>
                        <a:t>人</a:t>
                      </a:r>
                      <a:r>
                        <a:rPr lang="zh-CN" altLang="zh-CN" sz="1000" kern="1200" dirty="0" smtClean="0">
                          <a:solidFill>
                            <a:schemeClr val="tx1"/>
                          </a:solidFill>
                          <a:latin typeface="+mn-lt"/>
                          <a:ea typeface="+mn-ea"/>
                          <a:cs typeface="+mn-cs"/>
                        </a:rPr>
                        <a:t>（</a:t>
                      </a:r>
                      <a:r>
                        <a:rPr lang="zh-CN" altLang="en-US" sz="1000" kern="1200" dirty="0" smtClean="0">
                          <a:solidFill>
                            <a:schemeClr val="tx1"/>
                          </a:solidFill>
                          <a:latin typeface="+mn-lt"/>
                          <a:ea typeface="+mn-ea"/>
                          <a:cs typeface="+mn-cs"/>
                        </a:rPr>
                        <a:t>客户自行办理</a:t>
                      </a:r>
                      <a:r>
                        <a:rPr lang="zh-CN" altLang="zh-CN" sz="1000" kern="1200" dirty="0" smtClean="0">
                          <a:solidFill>
                            <a:schemeClr val="tx1"/>
                          </a:solidFill>
                          <a:latin typeface="+mn-lt"/>
                          <a:ea typeface="+mn-ea"/>
                          <a:cs typeface="+mn-cs"/>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9948">
                <a:tc gridSpan="2">
                  <a:txBody>
                    <a:bodyPr/>
                    <a:lstStyle/>
                    <a:p>
                      <a:pPr marL="0" algn="l" defTabSz="914400" rtl="0" eaLnBrk="1" latinLnBrk="0" hangingPunct="1"/>
                      <a:r>
                        <a:rPr lang="zh-CN" altLang="en-US" sz="1000" kern="1200" dirty="0" smtClean="0">
                          <a:solidFill>
                            <a:schemeClr val="tx1"/>
                          </a:solidFill>
                          <a:latin typeface="+mn-lt"/>
                          <a:ea typeface="+mn-ea"/>
                          <a:cs typeface="+mn-cs"/>
                        </a:rPr>
                        <a:t>是否需要单间：</a:t>
                      </a:r>
                      <a:endParaRPr lang="zh-CN" altLang="en-US" sz="10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defTabSz="914400" rtl="0" eaLnBrk="1" latinLnBrk="0" hangingPunct="1">
                        <a:buFont typeface="Wingdings" panose="05000000000000000000" pitchFamily="2" charset="2"/>
                        <a:buChar char="p"/>
                      </a:pPr>
                      <a:r>
                        <a:rPr lang="zh-CN" altLang="en-US" sz="1000" kern="1200" dirty="0" smtClean="0">
                          <a:solidFill>
                            <a:schemeClr val="tx1"/>
                          </a:solidFill>
                          <a:latin typeface="+mn-lt"/>
                          <a:ea typeface="+mn-ea"/>
                          <a:cs typeface="+mn-cs"/>
                        </a:rPr>
                        <a:t>是</a:t>
                      </a:r>
                      <a:endParaRPr lang="zh-CN" altLang="en-US" sz="10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defTabSz="914400" rtl="0" eaLnBrk="1" latinLnBrk="0" hangingPunct="1">
                        <a:buFont typeface="Wingdings" panose="05000000000000000000" pitchFamily="2" charset="2"/>
                        <a:buChar char="p"/>
                      </a:pPr>
                      <a:r>
                        <a:rPr lang="zh-CN" altLang="en-US" sz="1000" kern="1200" dirty="0" smtClean="0">
                          <a:solidFill>
                            <a:schemeClr val="tx1"/>
                          </a:solidFill>
                          <a:latin typeface="+mn-lt"/>
                          <a:ea typeface="+mn-ea"/>
                          <a:cs typeface="+mn-cs"/>
                        </a:rPr>
                        <a:t>否</a:t>
                      </a:r>
                      <a:endParaRPr lang="zh-CN" altLang="en-US" sz="10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algn="l" defTabSz="914400" rtl="0" eaLnBrk="1" latinLnBrk="0" hangingPunct="1"/>
                      <a:r>
                        <a:rPr lang="zh-CN" altLang="en-US" sz="1000" kern="1200" dirty="0" smtClean="0">
                          <a:solidFill>
                            <a:schemeClr val="tx1"/>
                          </a:solidFill>
                          <a:latin typeface="+mn-lt"/>
                          <a:ea typeface="+mn-ea"/>
                          <a:cs typeface="+mn-cs"/>
                        </a:rPr>
                        <a:t>*单房差</a:t>
                      </a:r>
                      <a:r>
                        <a:rPr lang="en-US" altLang="zh-CN" sz="1000" kern="1200" dirty="0" smtClean="0">
                          <a:solidFill>
                            <a:schemeClr val="tx1"/>
                          </a:solidFill>
                          <a:latin typeface="+mn-lt"/>
                          <a:ea typeface="+mn-ea"/>
                          <a:cs typeface="+mn-cs"/>
                        </a:rPr>
                        <a:t>6000</a:t>
                      </a:r>
                      <a:r>
                        <a:rPr lang="zh-CN" altLang="en-US" sz="1000" kern="1200" dirty="0" smtClean="0">
                          <a:solidFill>
                            <a:schemeClr val="tx1"/>
                          </a:solidFill>
                          <a:latin typeface="+mn-lt"/>
                          <a:ea typeface="+mn-ea"/>
                          <a:cs typeface="+mn-cs"/>
                        </a:rPr>
                        <a:t>元</a:t>
                      </a:r>
                      <a:r>
                        <a:rPr lang="en-US" altLang="zh-CN" sz="1000" kern="1200" dirty="0" smtClean="0">
                          <a:solidFill>
                            <a:schemeClr val="tx1"/>
                          </a:solidFill>
                          <a:latin typeface="+mn-lt"/>
                          <a:ea typeface="+mn-ea"/>
                          <a:cs typeface="+mn-cs"/>
                        </a:rPr>
                        <a:t>/</a:t>
                      </a:r>
                      <a:r>
                        <a:rPr lang="zh-CN" altLang="en-US" sz="1000" kern="1200" dirty="0" smtClean="0">
                          <a:solidFill>
                            <a:schemeClr val="tx1"/>
                          </a:solidFill>
                          <a:latin typeface="+mn-lt"/>
                          <a:ea typeface="+mn-ea"/>
                          <a:cs typeface="+mn-cs"/>
                        </a:rPr>
                        <a:t>位。由客户自行承担，如不提前告知，我公司将全权安排标间入住，并不得随意替换</a:t>
                      </a:r>
                      <a:endParaRPr lang="zh-CN" altLang="en-US" sz="10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05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9948">
                <a:tc>
                  <a:txBody>
                    <a:bodyPr/>
                    <a:lstStyle/>
                    <a:p>
                      <a:pPr marL="0" algn="l" defTabSz="914400" rtl="0" eaLnBrk="1" latinLnBrk="0" hangingPunct="1"/>
                      <a:r>
                        <a:rPr lang="zh-CN" altLang="en-US" sz="1000" kern="1200" dirty="0" smtClean="0">
                          <a:solidFill>
                            <a:schemeClr val="tx1"/>
                          </a:solidFill>
                          <a:latin typeface="+mn-lt"/>
                          <a:ea typeface="+mn-ea"/>
                          <a:cs typeface="+mn-cs"/>
                        </a:rPr>
                        <a:t>其他要求</a:t>
                      </a:r>
                      <a:endParaRPr lang="zh-CN" altLang="en-US" sz="1000" kern="1200" dirty="0">
                        <a:solidFill>
                          <a:schemeClr val="tx1"/>
                        </a:solidFill>
                        <a:latin typeface="+mn-lt"/>
                        <a:ea typeface="+mn-ea"/>
                        <a:cs typeface="+mn-cs"/>
                      </a:endParaRPr>
                    </a:p>
                  </a:txBody>
                  <a:tcP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7">
                  <a:txBody>
                    <a:bodyPr/>
                    <a:lstStyle/>
                    <a:p>
                      <a:pPr marL="0" algn="l" defTabSz="914400" rtl="0" eaLnBrk="1" latinLnBrk="0" hangingPunct="1"/>
                      <a:endParaRPr lang="zh-CN" altLang="en-US" sz="10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l" defTabSz="914400" rtl="0" eaLnBrk="1" latinLnBrk="0" hangingPunct="1"/>
                      <a:endParaRPr lang="zh-CN" altLang="en-US" sz="11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文本框 5"/>
          <p:cNvSpPr txBox="1"/>
          <p:nvPr/>
        </p:nvSpPr>
        <p:spPr>
          <a:xfrm>
            <a:off x="135521" y="1450958"/>
            <a:ext cx="5184624" cy="246221"/>
          </a:xfrm>
          <a:prstGeom prst="rect">
            <a:avLst/>
          </a:prstGeom>
          <a:noFill/>
        </p:spPr>
        <p:txBody>
          <a:bodyPr wrap="square" rtlCol="0">
            <a:spAutoFit/>
          </a:bodyPr>
          <a:lstStyle/>
          <a:p>
            <a:r>
              <a:rPr lang="zh-CN" altLang="en-US" sz="1000" dirty="0" smtClean="0"/>
              <a:t>立即预订您的席位！请将此报名表格发送至 </a:t>
            </a:r>
            <a:endParaRPr lang="zh-CN" altLang="en-US" sz="1000" dirty="0">
              <a:solidFill>
                <a:srgbClr val="FF0000"/>
              </a:solidFill>
            </a:endParaRPr>
          </a:p>
        </p:txBody>
      </p:sp>
      <p:sp>
        <p:nvSpPr>
          <p:cNvPr id="17" name="矩形 16"/>
          <p:cNvSpPr/>
          <p:nvPr/>
        </p:nvSpPr>
        <p:spPr>
          <a:xfrm>
            <a:off x="6835221" y="1366850"/>
            <a:ext cx="5356779" cy="2077492"/>
          </a:xfrm>
          <a:prstGeom prst="rect">
            <a:avLst/>
          </a:prstGeom>
        </p:spPr>
        <p:txBody>
          <a:bodyPr wrap="square">
            <a:spAutoFit/>
          </a:bodyPr>
          <a:lstStyle/>
          <a:p>
            <a:pPr>
              <a:lnSpc>
                <a:spcPct val="150000"/>
              </a:lnSpc>
            </a:pPr>
            <a:r>
              <a:rPr lang="zh-CN" altLang="zh-CN" sz="1000" b="1" dirty="0" smtClean="0"/>
              <a:t>付款</a:t>
            </a:r>
            <a:r>
              <a:rPr lang="zh-CN" altLang="zh-CN" sz="1000" b="1" dirty="0"/>
              <a:t>方式：</a:t>
            </a:r>
            <a:endParaRPr lang="zh-CN" altLang="zh-CN" sz="1000" dirty="0"/>
          </a:p>
          <a:p>
            <a:pPr>
              <a:lnSpc>
                <a:spcPct val="150000"/>
              </a:lnSpc>
            </a:pPr>
            <a:r>
              <a:rPr lang="zh-CN" altLang="zh-CN" sz="1000" b="1" dirty="0"/>
              <a:t>请将人民币汇款至：</a:t>
            </a:r>
            <a:endParaRPr lang="zh-CN" altLang="zh-CN" sz="1000" dirty="0"/>
          </a:p>
          <a:p>
            <a:pPr>
              <a:lnSpc>
                <a:spcPct val="150000"/>
              </a:lnSpc>
            </a:pPr>
            <a:r>
              <a:rPr lang="zh-CN" altLang="zh-CN" sz="1000" b="1" dirty="0"/>
              <a:t>收款人名称：</a:t>
            </a:r>
            <a:r>
              <a:rPr lang="en-US" altLang="zh-CN" sz="1000" b="1" dirty="0"/>
              <a:t>	</a:t>
            </a:r>
            <a:r>
              <a:rPr lang="zh-CN" altLang="zh-CN" sz="1000" dirty="0"/>
              <a:t>亿百媒会展（上海）有限公司</a:t>
            </a:r>
          </a:p>
          <a:p>
            <a:pPr>
              <a:lnSpc>
                <a:spcPct val="150000"/>
              </a:lnSpc>
            </a:pPr>
            <a:r>
              <a:rPr lang="zh-CN" altLang="zh-CN" sz="1000" b="1" dirty="0" smtClean="0"/>
              <a:t>收款人账号：</a:t>
            </a:r>
            <a:r>
              <a:rPr lang="en-US" altLang="zh-CN" sz="1000" b="1" dirty="0" smtClean="0"/>
              <a:t>	</a:t>
            </a:r>
            <a:r>
              <a:rPr lang="en-US" altLang="zh-CN" sz="1000" dirty="0" smtClean="0"/>
              <a:t>088 289475 011</a:t>
            </a:r>
            <a:endParaRPr lang="zh-CN" altLang="zh-CN" sz="1000" dirty="0" smtClean="0"/>
          </a:p>
          <a:p>
            <a:pPr>
              <a:lnSpc>
                <a:spcPct val="150000"/>
              </a:lnSpc>
            </a:pPr>
            <a:r>
              <a:rPr lang="zh-CN" altLang="zh-CN" sz="1000" b="1" dirty="0" smtClean="0"/>
              <a:t>开户银行名称</a:t>
            </a:r>
            <a:r>
              <a:rPr lang="zh-CN" altLang="zh-CN" sz="1000" dirty="0" smtClean="0"/>
              <a:t>：</a:t>
            </a:r>
            <a:r>
              <a:rPr lang="en-US" altLang="zh-CN" sz="1000" dirty="0" smtClean="0"/>
              <a:t>	</a:t>
            </a:r>
            <a:r>
              <a:rPr lang="zh-CN" altLang="zh-CN" sz="1000" dirty="0" smtClean="0"/>
              <a:t>汇丰银行（中国）有限公司上海分行</a:t>
            </a:r>
          </a:p>
          <a:p>
            <a:pPr>
              <a:lnSpc>
                <a:spcPct val="150000"/>
              </a:lnSpc>
            </a:pPr>
            <a:r>
              <a:rPr lang="zh-CN" altLang="zh-CN" sz="1000" b="1" dirty="0" smtClean="0"/>
              <a:t>开户</a:t>
            </a:r>
            <a:r>
              <a:rPr lang="zh-CN" altLang="zh-CN" sz="1000" b="1" dirty="0"/>
              <a:t>银行地址：</a:t>
            </a:r>
            <a:r>
              <a:rPr lang="en-US" altLang="zh-CN" sz="1000" b="1" dirty="0"/>
              <a:t>	</a:t>
            </a:r>
            <a:r>
              <a:rPr lang="zh-CN" altLang="zh-CN" sz="1000" dirty="0"/>
              <a:t>上海市浦东新区陆家嘴世纪大道</a:t>
            </a:r>
            <a:r>
              <a:rPr lang="en-US" altLang="zh-CN" sz="1000" dirty="0"/>
              <a:t>8</a:t>
            </a:r>
            <a:r>
              <a:rPr lang="zh-CN" altLang="zh-CN" sz="1000" dirty="0"/>
              <a:t>号上海国金中心汇丰银行大楼地下一层</a:t>
            </a:r>
          </a:p>
          <a:p>
            <a:pPr>
              <a:lnSpc>
                <a:spcPct val="150000"/>
              </a:lnSpc>
            </a:pPr>
            <a:r>
              <a:rPr lang="en-US" altLang="zh-CN" sz="1000" b="1" dirty="0"/>
              <a:t>SWIFT BIC</a:t>
            </a:r>
            <a:r>
              <a:rPr lang="zh-CN" altLang="zh-CN" sz="1000" dirty="0"/>
              <a:t>：</a:t>
            </a:r>
            <a:r>
              <a:rPr lang="en-US" altLang="zh-CN" sz="1000" dirty="0"/>
              <a:t>	</a:t>
            </a:r>
            <a:r>
              <a:rPr lang="en-US" altLang="zh-CN" sz="1000" dirty="0" smtClean="0"/>
              <a:t>HSBCCNSH</a:t>
            </a:r>
            <a:endParaRPr lang="zh-CN" altLang="zh-CN" sz="1000" dirty="0"/>
          </a:p>
          <a:p>
            <a:pPr algn="just">
              <a:lnSpc>
                <a:spcPct val="120000"/>
              </a:lnSpc>
              <a:spcAft>
                <a:spcPts val="0"/>
              </a:spcAft>
            </a:pPr>
            <a:endParaRPr lang="en-US" altLang="zh-CN" sz="1000" dirty="0" smtClean="0"/>
          </a:p>
          <a:p>
            <a:pPr algn="just">
              <a:lnSpc>
                <a:spcPct val="120000"/>
              </a:lnSpc>
              <a:spcAft>
                <a:spcPts val="0"/>
              </a:spcAft>
            </a:pPr>
            <a:endParaRPr lang="zh-CN" altLang="zh-CN" sz="1000" dirty="0"/>
          </a:p>
        </p:txBody>
      </p:sp>
      <p:sp>
        <p:nvSpPr>
          <p:cNvPr id="19" name="标题 1"/>
          <p:cNvSpPr txBox="1">
            <a:spLocks/>
          </p:cNvSpPr>
          <p:nvPr/>
        </p:nvSpPr>
        <p:spPr>
          <a:xfrm>
            <a:off x="5066366" y="706302"/>
            <a:ext cx="825279" cy="503871"/>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zh-CN" sz="3600" kern="1200">
                <a:solidFill>
                  <a:schemeClr val="bg1"/>
                </a:solidFill>
                <a:latin typeface="Microsoft YaHei UI" panose="020B0503020204020204" pitchFamily="34" charset="-122"/>
                <a:ea typeface="Microsoft YaHei UI" panose="020B0503020204020204" pitchFamily="34" charset="-122"/>
                <a:cs typeface="+mj-cs"/>
              </a:defRPr>
            </a:lvl1pPr>
          </a:lstStyle>
          <a:p>
            <a:pPr>
              <a:lnSpc>
                <a:spcPct val="150000"/>
              </a:lnSpc>
              <a:spcBef>
                <a:spcPct val="30000"/>
              </a:spcBef>
              <a:spcAft>
                <a:spcPts val="1200"/>
              </a:spcAft>
            </a:pPr>
            <a:r>
              <a:rPr lang="zh-CN" altLang="en-US" sz="1600" dirty="0" smtClean="0">
                <a:cs typeface="+mn-cs"/>
              </a:rPr>
              <a:t>报名表</a:t>
            </a:r>
            <a:endParaRPr lang="zh-CN" altLang="zh-CN" sz="1600" dirty="0">
              <a:cs typeface="+mn-cs"/>
            </a:endParaRPr>
          </a:p>
        </p:txBody>
      </p:sp>
      <p:sp>
        <p:nvSpPr>
          <p:cNvPr id="25" name="文本框 24"/>
          <p:cNvSpPr txBox="1"/>
          <p:nvPr/>
        </p:nvSpPr>
        <p:spPr>
          <a:xfrm>
            <a:off x="128109" y="5358944"/>
            <a:ext cx="6714525" cy="1249573"/>
          </a:xfrm>
          <a:prstGeom prst="rect">
            <a:avLst/>
          </a:prstGeom>
          <a:noFill/>
        </p:spPr>
        <p:txBody>
          <a:bodyPr wrap="square" rtlCol="0">
            <a:spAutoFit/>
          </a:bodyPr>
          <a:lstStyle/>
          <a:p>
            <a:pPr algn="just">
              <a:spcAft>
                <a:spcPts val="0"/>
              </a:spcAft>
            </a:pPr>
            <a:r>
              <a:rPr lang="zh-CN" altLang="zh-CN" sz="1100" b="1" dirty="0"/>
              <a:t>支付条款：</a:t>
            </a:r>
          </a:p>
          <a:p>
            <a:r>
              <a:rPr lang="zh-CN" altLang="zh-CN" sz="1000" dirty="0"/>
              <a:t>参团方签署合同后</a:t>
            </a:r>
            <a:r>
              <a:rPr lang="en-US" altLang="zh-CN" sz="1000" dirty="0"/>
              <a:t>5</a:t>
            </a:r>
            <a:r>
              <a:rPr lang="zh-CN" altLang="zh-CN" sz="1000" dirty="0"/>
              <a:t>个工作日内需支付合同全款。参团方同意签署合同后，即使还未支付全款及收到相应发票，本合同仍视作有效。参团人员的签证结果需于</a:t>
            </a:r>
            <a:r>
              <a:rPr lang="en-US" altLang="zh-CN" sz="1000" b="1" dirty="0" smtClean="0">
                <a:solidFill>
                  <a:srgbClr val="FF0000"/>
                </a:solidFill>
              </a:rPr>
              <a:t>2018</a:t>
            </a:r>
            <a:r>
              <a:rPr lang="zh-CN" altLang="en-US" sz="1000" b="1" dirty="0" smtClean="0">
                <a:solidFill>
                  <a:srgbClr val="FF0000"/>
                </a:solidFill>
              </a:rPr>
              <a:t>年</a:t>
            </a:r>
            <a:r>
              <a:rPr lang="en-US" altLang="zh-CN" sz="1000" b="1" dirty="0" smtClean="0">
                <a:solidFill>
                  <a:srgbClr val="FF0000"/>
                </a:solidFill>
              </a:rPr>
              <a:t>12</a:t>
            </a:r>
            <a:r>
              <a:rPr lang="zh-CN" altLang="zh-CN" sz="1000" b="1" dirty="0" smtClean="0">
                <a:solidFill>
                  <a:srgbClr val="FF0000"/>
                </a:solidFill>
              </a:rPr>
              <a:t>月</a:t>
            </a:r>
            <a:r>
              <a:rPr lang="en-US" altLang="zh-CN" sz="1000" b="1" dirty="0" smtClean="0">
                <a:solidFill>
                  <a:srgbClr val="FF0000"/>
                </a:solidFill>
              </a:rPr>
              <a:t>31</a:t>
            </a:r>
            <a:r>
              <a:rPr lang="zh-CN" altLang="zh-CN" sz="1000" b="1" dirty="0" smtClean="0">
                <a:solidFill>
                  <a:srgbClr val="FF0000"/>
                </a:solidFill>
              </a:rPr>
              <a:t>日</a:t>
            </a:r>
            <a:r>
              <a:rPr lang="zh-CN" altLang="zh-CN" sz="1000" dirty="0"/>
              <a:t>之前告知组织方</a:t>
            </a:r>
            <a:r>
              <a:rPr lang="zh-CN" altLang="zh-CN" sz="1000" dirty="0" smtClean="0"/>
              <a:t>。</a:t>
            </a:r>
            <a:r>
              <a:rPr lang="zh-CN" altLang="en-US" sz="1000" dirty="0"/>
              <a:t>如被拒签，组织方将按实际产生的费用扣除，包括但不限于处理机票退票和取消酒店订房的</a:t>
            </a:r>
            <a:r>
              <a:rPr lang="zh-CN" altLang="en-US" sz="1000" dirty="0" smtClean="0"/>
              <a:t>费用。</a:t>
            </a:r>
            <a:r>
              <a:rPr lang="zh-CN" altLang="zh-CN" sz="1000" dirty="0" smtClean="0"/>
              <a:t>对于</a:t>
            </a:r>
            <a:r>
              <a:rPr lang="zh-CN" altLang="zh-CN" sz="1000" dirty="0"/>
              <a:t>因自身原因导致汇款迟</a:t>
            </a:r>
            <a:r>
              <a:rPr lang="zh-CN" altLang="zh-CN" sz="1000" dirty="0">
                <a:solidFill>
                  <a:srgbClr val="FF0000"/>
                </a:solidFill>
              </a:rPr>
              <a:t>于</a:t>
            </a:r>
            <a:r>
              <a:rPr lang="en-US" altLang="zh-CN" sz="1000" b="1" dirty="0" smtClean="0">
                <a:solidFill>
                  <a:srgbClr val="FF0000"/>
                </a:solidFill>
              </a:rPr>
              <a:t>2019</a:t>
            </a:r>
            <a:r>
              <a:rPr lang="zh-CN" altLang="zh-CN" sz="1000" b="1" dirty="0" smtClean="0">
                <a:solidFill>
                  <a:srgbClr val="FF0000"/>
                </a:solidFill>
              </a:rPr>
              <a:t>年</a:t>
            </a:r>
            <a:r>
              <a:rPr lang="en-US" altLang="zh-CN" sz="1000" b="1" dirty="0">
                <a:solidFill>
                  <a:srgbClr val="FF0000"/>
                </a:solidFill>
              </a:rPr>
              <a:t>1</a:t>
            </a:r>
            <a:r>
              <a:rPr lang="zh-CN" altLang="zh-CN" sz="1000" b="1" dirty="0" smtClean="0">
                <a:solidFill>
                  <a:srgbClr val="FF0000"/>
                </a:solidFill>
              </a:rPr>
              <a:t>月</a:t>
            </a:r>
            <a:r>
              <a:rPr lang="en-US" altLang="zh-CN" sz="1000" b="1" dirty="0">
                <a:solidFill>
                  <a:srgbClr val="FF0000"/>
                </a:solidFill>
              </a:rPr>
              <a:t>4</a:t>
            </a:r>
            <a:r>
              <a:rPr lang="zh-CN" altLang="zh-CN" sz="1000" b="1" dirty="0" smtClean="0">
                <a:solidFill>
                  <a:srgbClr val="FF0000"/>
                </a:solidFill>
              </a:rPr>
              <a:t>日</a:t>
            </a:r>
            <a:r>
              <a:rPr lang="zh-CN" altLang="zh-CN" sz="1000" dirty="0"/>
              <a:t>的成员，由于机票预定时间延后导致价格可能上涨，需补交可能发生的额外费用。</a:t>
            </a:r>
            <a:endParaRPr lang="en-US" altLang="zh-CN" sz="1000" dirty="0"/>
          </a:p>
          <a:p>
            <a:pPr algn="just">
              <a:lnSpc>
                <a:spcPct val="120000"/>
              </a:lnSpc>
              <a:spcAft>
                <a:spcPts val="0"/>
              </a:spcAft>
            </a:pPr>
            <a:endParaRPr lang="en-US" altLang="zh-CN" sz="1100" dirty="0"/>
          </a:p>
          <a:p>
            <a:endParaRPr lang="zh-CN" altLang="en-US" sz="1100" dirty="0"/>
          </a:p>
        </p:txBody>
      </p:sp>
      <p:graphicFrame>
        <p:nvGraphicFramePr>
          <p:cNvPr id="26" name="表格 25"/>
          <p:cNvGraphicFramePr>
            <a:graphicFrameLocks noGrp="1"/>
          </p:cNvGraphicFramePr>
          <p:nvPr>
            <p:extLst/>
          </p:nvPr>
        </p:nvGraphicFramePr>
        <p:xfrm>
          <a:off x="7157340" y="3697640"/>
          <a:ext cx="4672013" cy="720090"/>
        </p:xfrm>
        <a:graphic>
          <a:graphicData uri="http://schemas.openxmlformats.org/drawingml/2006/table">
            <a:tbl>
              <a:tblPr firstRow="1" firstCol="1" bandRow="1">
                <a:tableStyleId>{5940675A-B579-460E-94D1-54222C63F5DA}</a:tableStyleId>
              </a:tblPr>
              <a:tblGrid>
                <a:gridCol w="1166072"/>
                <a:gridCol w="3505941"/>
              </a:tblGrid>
              <a:tr h="174879">
                <a:tc>
                  <a:txBody>
                    <a:bodyPr/>
                    <a:lstStyle/>
                    <a:p>
                      <a:pPr algn="ctr">
                        <a:lnSpc>
                          <a:spcPct val="150000"/>
                        </a:lnSpc>
                        <a:spcAft>
                          <a:spcPts val="0"/>
                        </a:spcAft>
                      </a:pPr>
                      <a:r>
                        <a:rPr lang="zh-CN" sz="1050" kern="100" dirty="0">
                          <a:effectLst/>
                        </a:rPr>
                        <a:t>纳税人识别号：</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ct val="150000"/>
                        </a:lnSpc>
                        <a:spcAft>
                          <a:spcPts val="0"/>
                        </a:spcAft>
                      </a:pPr>
                      <a:r>
                        <a:rPr lang="en-US" sz="1050" kern="100">
                          <a:effectLst/>
                        </a:rPr>
                        <a:t> </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r>
              <a:tr h="174879">
                <a:tc>
                  <a:txBody>
                    <a:bodyPr/>
                    <a:lstStyle/>
                    <a:p>
                      <a:pPr algn="ctr">
                        <a:lnSpc>
                          <a:spcPct val="150000"/>
                        </a:lnSpc>
                        <a:spcAft>
                          <a:spcPts val="0"/>
                        </a:spcAft>
                      </a:pPr>
                      <a:r>
                        <a:rPr lang="zh-CN" sz="1050" kern="100">
                          <a:effectLst/>
                        </a:rPr>
                        <a:t>地址、电话：</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ct val="150000"/>
                        </a:lnSpc>
                        <a:spcAft>
                          <a:spcPts val="0"/>
                        </a:spcAft>
                      </a:pPr>
                      <a:r>
                        <a:rPr lang="en-US" sz="1050" kern="100" dirty="0">
                          <a:effectLst/>
                        </a:rPr>
                        <a:t> </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r>
              <a:tr h="174879">
                <a:tc>
                  <a:txBody>
                    <a:bodyPr/>
                    <a:lstStyle/>
                    <a:p>
                      <a:pPr algn="ctr">
                        <a:lnSpc>
                          <a:spcPct val="150000"/>
                        </a:lnSpc>
                        <a:spcAft>
                          <a:spcPts val="0"/>
                        </a:spcAft>
                      </a:pPr>
                      <a:r>
                        <a:rPr lang="zh-CN" sz="1050" kern="100">
                          <a:effectLst/>
                        </a:rPr>
                        <a:t>开户行及账号：</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ct val="150000"/>
                        </a:lnSpc>
                        <a:spcAft>
                          <a:spcPts val="0"/>
                        </a:spcAft>
                      </a:pPr>
                      <a:r>
                        <a:rPr lang="en-US" sz="1050" kern="100" dirty="0">
                          <a:effectLst/>
                        </a:rPr>
                        <a:t> </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
        <p:nvSpPr>
          <p:cNvPr id="27" name="Rectangle 4"/>
          <p:cNvSpPr>
            <a:spLocks noChangeArrowheads="1"/>
          </p:cNvSpPr>
          <p:nvPr/>
        </p:nvSpPr>
        <p:spPr bwMode="auto">
          <a:xfrm>
            <a:off x="6835221" y="3017822"/>
            <a:ext cx="5356779" cy="340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0" fontAlgn="base">
              <a:lnSpc>
                <a:spcPct val="150000"/>
              </a:lnSpc>
              <a:spcBef>
                <a:spcPct val="0"/>
              </a:spcBef>
              <a:spcAft>
                <a:spcPct val="0"/>
              </a:spcAft>
              <a:buClrTx/>
              <a:buSzTx/>
              <a:buFontTx/>
              <a:buNone/>
              <a:tabLst/>
            </a:pPr>
            <a:r>
              <a:rPr lang="zh-CN" sz="1000" b="1" dirty="0"/>
              <a:t>开票信息：</a:t>
            </a:r>
          </a:p>
          <a:p>
            <a:pPr marL="0" marR="0" lvl="0" indent="0" algn="l" defTabSz="914400" rtl="0" eaLnBrk="0" fontAlgn="base" latinLnBrk="0" hangingPunct="0">
              <a:lnSpc>
                <a:spcPct val="100000"/>
              </a:lnSpc>
              <a:spcBef>
                <a:spcPct val="0"/>
              </a:spcBef>
              <a:spcAft>
                <a:spcPct val="0"/>
              </a:spcAft>
              <a:buClrTx/>
              <a:buSzTx/>
              <a:buFontTx/>
              <a:buNone/>
              <a:tabLst/>
            </a:pPr>
            <a:r>
              <a:rPr lang="zh-CN" sz="1000" b="1" dirty="0"/>
              <a:t>参团公司纳税人类型：</a:t>
            </a:r>
            <a:r>
              <a:rPr lang="zh-CN" sz="1000" dirty="0"/>
              <a:t>□ 增值税一般纳税人</a:t>
            </a:r>
            <a:r>
              <a:rPr lang="zh-CN" altLang="en-US" sz="1000" dirty="0"/>
              <a:t>    □ 其他</a:t>
            </a:r>
          </a:p>
          <a:p>
            <a:pPr eaLnBrk="0" fontAlgn="base" hangingPunct="0">
              <a:spcBef>
                <a:spcPct val="0"/>
              </a:spcBef>
              <a:spcAft>
                <a:spcPct val="0"/>
              </a:spcAft>
            </a:pPr>
            <a:r>
              <a:rPr lang="zh-CN" altLang="en-US" sz="1000" dirty="0"/>
              <a:t>若为</a:t>
            </a:r>
            <a:r>
              <a:rPr lang="zh-CN" altLang="en-US" sz="1000" b="1" dirty="0"/>
              <a:t>增值税一般纳税人</a:t>
            </a:r>
            <a:r>
              <a:rPr kumimoji="0" lang="zh-CN" altLang="en-US" sz="1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000" dirty="0"/>
              <a:t>请提供如下信息以开具发票</a:t>
            </a:r>
            <a:r>
              <a:rPr lang="zh-CN" altLang="en-US" sz="1000" dirty="0" smtClean="0"/>
              <a:t>：</a:t>
            </a:r>
            <a:endParaRPr lang="en-US" altLang="zh-CN" sz="1000" dirty="0" smtClean="0"/>
          </a:p>
          <a:p>
            <a:pPr eaLnBrk="0" fontAlgn="base" hangingPunct="0">
              <a:spcBef>
                <a:spcPct val="0"/>
              </a:spcBef>
              <a:spcAft>
                <a:spcPct val="0"/>
              </a:spcAft>
            </a:pPr>
            <a:endParaRPr lang="en-US" altLang="zh-CN" sz="1000" dirty="0"/>
          </a:p>
          <a:p>
            <a:pPr eaLnBrk="0" fontAlgn="base" hangingPunct="0">
              <a:spcBef>
                <a:spcPct val="0"/>
              </a:spcBef>
              <a:spcAft>
                <a:spcPct val="0"/>
              </a:spcAft>
            </a:pPr>
            <a:endParaRPr lang="en-US" altLang="zh-CN" sz="1000" dirty="0" smtClean="0"/>
          </a:p>
          <a:p>
            <a:pPr eaLnBrk="0" fontAlgn="base" hangingPunct="0">
              <a:spcBef>
                <a:spcPct val="0"/>
              </a:spcBef>
              <a:spcAft>
                <a:spcPct val="0"/>
              </a:spcAft>
            </a:pPr>
            <a:endParaRPr lang="en-US" altLang="zh-CN" sz="1000" dirty="0"/>
          </a:p>
          <a:p>
            <a:pPr eaLnBrk="0" fontAlgn="base" hangingPunct="0">
              <a:spcBef>
                <a:spcPct val="0"/>
              </a:spcBef>
              <a:spcAft>
                <a:spcPct val="0"/>
              </a:spcAft>
            </a:pPr>
            <a:endParaRPr lang="en-US" altLang="zh-CN" sz="1000" dirty="0" smtClean="0"/>
          </a:p>
          <a:p>
            <a:pPr eaLnBrk="0" fontAlgn="base" hangingPunct="0">
              <a:spcBef>
                <a:spcPct val="0"/>
              </a:spcBef>
              <a:spcAft>
                <a:spcPct val="0"/>
              </a:spcAft>
            </a:pPr>
            <a:endParaRPr lang="en-US" altLang="zh-CN" sz="1000" dirty="0"/>
          </a:p>
          <a:p>
            <a:pPr eaLnBrk="0" fontAlgn="base" hangingPunct="0">
              <a:spcBef>
                <a:spcPct val="0"/>
              </a:spcBef>
              <a:spcAft>
                <a:spcPct val="0"/>
              </a:spcAft>
            </a:pPr>
            <a:endParaRPr lang="en-US" altLang="zh-CN" sz="1000" dirty="0" smtClean="0"/>
          </a:p>
          <a:p>
            <a:pPr marR="0" lvl="0" indent="0" eaLnBrk="0" fontAlgn="base" hangingPunct="0">
              <a:lnSpc>
                <a:spcPct val="100000"/>
              </a:lnSpc>
              <a:spcBef>
                <a:spcPct val="0"/>
              </a:spcBef>
              <a:spcAft>
                <a:spcPct val="0"/>
              </a:spcAft>
              <a:buClrTx/>
              <a:buSzTx/>
              <a:buFontTx/>
              <a:buNone/>
              <a:tabLst/>
            </a:pPr>
            <a:r>
              <a:rPr lang="zh-CN" altLang="en-US" sz="1000" b="1" dirty="0" smtClean="0"/>
              <a:t>发票</a:t>
            </a:r>
            <a:r>
              <a:rPr lang="zh-CN" altLang="en-US" sz="1000" b="1" dirty="0"/>
              <a:t>提供日期：</a:t>
            </a:r>
            <a:r>
              <a:rPr lang="zh-CN" altLang="en-US" sz="1000" dirty="0"/>
              <a:t>组织方将在收到参团公司款项后于展会</a:t>
            </a:r>
            <a:r>
              <a:rPr lang="zh-CN" altLang="en-US" sz="1000" dirty="0" smtClean="0"/>
              <a:t>举办后的一个月内，</a:t>
            </a:r>
            <a:r>
              <a:rPr lang="en-US" altLang="zh-CN" sz="1000" dirty="0" smtClean="0"/>
              <a:t>2019</a:t>
            </a:r>
            <a:r>
              <a:rPr lang="zh-CN" altLang="en-US" sz="1000" dirty="0" smtClean="0"/>
              <a:t>年</a:t>
            </a:r>
            <a:r>
              <a:rPr lang="en-US" altLang="zh-CN" sz="1000" dirty="0" smtClean="0"/>
              <a:t>3</a:t>
            </a:r>
            <a:r>
              <a:rPr lang="zh-CN" altLang="en-US" sz="1000" dirty="0" smtClean="0"/>
              <a:t>月</a:t>
            </a:r>
            <a:r>
              <a:rPr lang="en-US" altLang="zh-CN" sz="1000" dirty="0" smtClean="0"/>
              <a:t>31</a:t>
            </a:r>
            <a:r>
              <a:rPr lang="zh-CN" altLang="en-US" sz="1000" dirty="0" smtClean="0"/>
              <a:t>日前</a:t>
            </a:r>
            <a:r>
              <a:rPr lang="zh-CN" altLang="en-US" sz="1000" dirty="0"/>
              <a:t>，向参团公司提供发票。</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zh-CN" sz="1000" b="1" dirty="0" smtClean="0"/>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000" b="1" dirty="0" smtClean="0"/>
              <a:t>重要</a:t>
            </a:r>
            <a:r>
              <a:rPr lang="zh-CN" altLang="en-US" sz="1000" b="1" dirty="0"/>
              <a:t>注意事项：</a:t>
            </a:r>
            <a:r>
              <a:rPr lang="zh-CN" altLang="en-US" sz="1000" dirty="0"/>
              <a:t>参团方同意遵守合同里列明的各项条款以及参团方案里或组织方发布的各项规则。下方签名表明他</a:t>
            </a:r>
            <a:r>
              <a:rPr lang="en-US" altLang="zh-CN" sz="1000" dirty="0"/>
              <a:t>/</a:t>
            </a:r>
            <a:r>
              <a:rPr lang="zh-CN" altLang="en-US" sz="1000" dirty="0"/>
              <a:t>她接受合同里列明的各项条款，并经授权代表参团方签署本合同，并加盖公章。</a:t>
            </a: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000" dirty="0"/>
              <a:t>因本合同引起的以及与本合同相关的一切争议，若友好协商不成，应提交组织方所在地人民法院审理解决。</a:t>
            </a: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000" b="1" dirty="0"/>
              <a:t>参团方：                        		</a:t>
            </a:r>
            <a:r>
              <a:rPr lang="zh-CN" altLang="en-US" sz="1000" b="1" dirty="0" smtClean="0"/>
              <a:t>组织</a:t>
            </a:r>
            <a:r>
              <a:rPr lang="zh-CN" altLang="en-US" sz="1000" b="1" dirty="0"/>
              <a:t>方：亿百媒会展（上海）有限公司</a:t>
            </a: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000" b="1" dirty="0"/>
              <a:t>授权代表：                        		</a:t>
            </a:r>
            <a:r>
              <a:rPr lang="zh-CN" altLang="en-US" sz="1000" b="1" dirty="0" smtClean="0"/>
              <a:t>授权</a:t>
            </a:r>
            <a:r>
              <a:rPr lang="zh-CN" altLang="en-US" sz="1000" b="1" dirty="0"/>
              <a:t>代表：</a:t>
            </a: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000" b="1" dirty="0"/>
              <a:t>（签章）：                        		</a:t>
            </a:r>
            <a:r>
              <a:rPr lang="zh-CN" altLang="en-US" sz="1000" b="1" dirty="0" smtClean="0"/>
              <a:t>（</a:t>
            </a:r>
            <a:r>
              <a:rPr lang="zh-CN" altLang="en-US" sz="1000" b="1" dirty="0"/>
              <a:t>签章）：</a:t>
            </a: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000" b="1" dirty="0"/>
              <a:t>日期：                        		</a:t>
            </a:r>
            <a:r>
              <a:rPr lang="zh-CN" altLang="en-US" sz="1000" b="1" dirty="0" smtClean="0"/>
              <a:t>日期</a:t>
            </a:r>
            <a:r>
              <a:rPr lang="zh-CN" altLang="en-US" sz="1000" b="1" dirty="0"/>
              <a:t>：</a:t>
            </a:r>
          </a:p>
        </p:txBody>
      </p:sp>
      <p:sp>
        <p:nvSpPr>
          <p:cNvPr id="14" name="矩形 13"/>
          <p:cNvSpPr/>
          <p:nvPr/>
        </p:nvSpPr>
        <p:spPr>
          <a:xfrm>
            <a:off x="135521" y="5004251"/>
            <a:ext cx="6699700" cy="246221"/>
          </a:xfrm>
          <a:prstGeom prst="rect">
            <a:avLst/>
          </a:prstGeom>
        </p:spPr>
        <p:txBody>
          <a:bodyPr wrap="square">
            <a:spAutoFit/>
          </a:bodyPr>
          <a:lstStyle/>
          <a:p>
            <a:r>
              <a:rPr lang="zh-CN" altLang="en-US" sz="1000" dirty="0" smtClean="0">
                <a:latin typeface="微软雅黑" panose="020B0503020204020204" pitchFamily="34" charset="-122"/>
                <a:ea typeface="微软雅黑" panose="020B0503020204020204" pitchFamily="34" charset="-122"/>
              </a:rPr>
              <a:t>* 商务</a:t>
            </a:r>
            <a:r>
              <a:rPr lang="zh-CN" altLang="en-US" sz="1000" dirty="0">
                <a:latin typeface="微软雅黑" panose="020B0503020204020204" pitchFamily="34" charset="-122"/>
                <a:ea typeface="微软雅黑" panose="020B0503020204020204" pitchFamily="34" charset="-122"/>
              </a:rPr>
              <a:t>团</a:t>
            </a:r>
            <a:r>
              <a:rPr lang="zh-CN" altLang="en-US" sz="1000" dirty="0" smtClean="0">
                <a:latin typeface="微软雅黑" panose="020B0503020204020204" pitchFamily="34" charset="-122"/>
                <a:ea typeface="微软雅黑" panose="020B0503020204020204" pitchFamily="34" charset="-122"/>
              </a:rPr>
              <a:t>为</a:t>
            </a:r>
            <a:r>
              <a:rPr lang="en-US" altLang="zh-CN" sz="1000" dirty="0" smtClean="0">
                <a:latin typeface="微软雅黑" panose="020B0503020204020204" pitchFamily="34" charset="-122"/>
                <a:ea typeface="微软雅黑" panose="020B0503020204020204" pitchFamily="34" charset="-122"/>
              </a:rPr>
              <a:t>15</a:t>
            </a:r>
            <a:r>
              <a:rPr lang="zh-CN" altLang="en-US" sz="1000" dirty="0" smtClean="0">
                <a:latin typeface="微软雅黑" panose="020B0503020204020204" pitchFamily="34" charset="-122"/>
                <a:ea typeface="微软雅黑" panose="020B0503020204020204" pitchFamily="34" charset="-122"/>
              </a:rPr>
              <a:t>人</a:t>
            </a:r>
            <a:r>
              <a:rPr lang="zh-CN" altLang="en-US" sz="1000" dirty="0">
                <a:latin typeface="微软雅黑" panose="020B0503020204020204" pitchFamily="34" charset="-122"/>
                <a:ea typeface="微软雅黑" panose="020B0503020204020204" pitchFamily="34" charset="-122"/>
              </a:rPr>
              <a:t>成团，如人数不够</a:t>
            </a:r>
            <a:r>
              <a:rPr lang="zh-CN" altLang="en-US" sz="1000" dirty="0" smtClean="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亿百</a:t>
            </a:r>
            <a:r>
              <a:rPr lang="zh-CN" altLang="en-US" sz="1000" dirty="0" smtClean="0">
                <a:latin typeface="微软雅黑" panose="020B0503020204020204" pitchFamily="34" charset="-122"/>
                <a:ea typeface="微软雅黑" panose="020B0503020204020204" pitchFamily="34" charset="-122"/>
              </a:rPr>
              <a:t>媒会展（上海）有限公司</a:t>
            </a:r>
            <a:r>
              <a:rPr lang="zh-CN" altLang="en-US" sz="1000" dirty="0">
                <a:latin typeface="微软雅黑" panose="020B0503020204020204" pitchFamily="34" charset="-122"/>
                <a:ea typeface="微软雅黑" panose="020B0503020204020204" pitchFamily="34" charset="-122"/>
              </a:rPr>
              <a:t>有权调整或取消行程，费用按实际情况收取。</a:t>
            </a: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9491" y="404413"/>
            <a:ext cx="494234" cy="720000"/>
          </a:xfrm>
          <a:prstGeom prst="rect">
            <a:avLst/>
          </a:prstGeom>
        </p:spPr>
      </p:pic>
    </p:spTree>
    <p:extLst>
      <p:ext uri="{BB962C8B-B14F-4D97-AF65-F5344CB8AC3E}">
        <p14:creationId xmlns:p14="http://schemas.microsoft.com/office/powerpoint/2010/main" val="26319943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Doc" id="{E1E7EDF9-8B79-4E5D-B508-2301E35CD219}" vid="{4342E303-0389-44F2-B6F0-C13C203CC5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8DBC0A1-66E1-4B9D-88C2-9B3A32A214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3663</Words>
  <Application>Microsoft Office PowerPoint</Application>
  <PresentationFormat>宽屏</PresentationFormat>
  <Paragraphs>476</Paragraphs>
  <Slides>12</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12</vt:i4>
      </vt:variant>
    </vt:vector>
  </HeadingPairs>
  <TitlesOfParts>
    <vt:vector size="24" baseType="lpstr">
      <vt:lpstr>Microsoft YaHei UI</vt:lpstr>
      <vt:lpstr>华文新魏</vt:lpstr>
      <vt:lpstr>宋体</vt:lpstr>
      <vt:lpstr>宋体-PUA</vt:lpstr>
      <vt:lpstr>微软雅黑</vt:lpstr>
      <vt:lpstr>Arial</vt:lpstr>
      <vt:lpstr>Calibri</vt:lpstr>
      <vt:lpstr>Segoe UI</vt:lpstr>
      <vt:lpstr>Segoe UI Light</vt:lpstr>
      <vt:lpstr>Times New Roman</vt:lpstr>
      <vt:lpstr>Wingdings</vt:lpstr>
      <vt:lpstr>WelcomeDoc</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lpstr>2019美国西部先进医疗制造展考察及培训</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2014-03-25T06:28:18Z</dcterms:created>
  <dcterms:modified xsi:type="dcterms:W3CDTF">2018-11-13T02:37:19Z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